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EFAF-120F-4592-8C07-48B252B5A2B5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50FE5-41D3-4777-B705-94C8D389F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53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50FE5-41D3-4777-B705-94C8D389F87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71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FA34AA-0180-4405-AB00-FBC9279F3F9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EBDF3F-2B2F-4390-9AD6-0E3542F3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kaspersky.ru/sovet-nedeli-kak-nastroit-zashhitu-soobrazno-vozrastu-rebenk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ограничить доступ детей в сеть интернет.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886200"/>
            <a:ext cx="298608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Докладчик: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Очекурова</a:t>
            </a:r>
            <a:r>
              <a:rPr lang="ru-RU" dirty="0" smtClean="0"/>
              <a:t>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072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dirty="0"/>
              <a:t>Родителям очень </a:t>
            </a:r>
            <a:r>
              <a:rPr lang="ru-RU" u="sng" dirty="0"/>
              <a:t>тяжело проконтролировать</a:t>
            </a:r>
            <a:r>
              <a:rPr lang="ru-RU" dirty="0"/>
              <a:t>, что делает их ребенок в сети интернет. Но это обязательно НУЖНО ДЕЛАТЬ! </a:t>
            </a:r>
            <a:r>
              <a:rPr lang="ru-RU" dirty="0" smtClean="0"/>
              <a:t>К</a:t>
            </a:r>
            <a:r>
              <a:rPr lang="ru-RU" b="1" dirty="0" smtClean="0"/>
              <a:t>ак </a:t>
            </a:r>
            <a:r>
              <a:rPr lang="ru-RU" b="1" dirty="0"/>
              <a:t>ограничить доступ к сайтам</a:t>
            </a:r>
            <a:r>
              <a:rPr lang="ru-RU" dirty="0"/>
              <a:t> с нежелательным содержанием, включающих в себя насилие, порнографию или иные непристойные материалы.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396209"/>
            <a:ext cx="3240360" cy="229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861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Проанализировав возможности мобильных операторов – МТС, Билайн и Мегафон – становится очевидно, что «борьбы» за лидерство в обеспечении «Родительского контроля» нет. Какое-то время МТС совместно с Фондом Развития Интернет при поддержке Министерства связи и массовых коммуникаций РФ, Министерства образования и науки РФ и Лиги Безопасного Интернета проводил работу по информированию детей об опасностях, подстерегающих их в глобальной паутине. Очевидно, что на будущее планировалось создание целого «образовательного портала», содержащего правила пользования Интернетом – часть информации находится на сайте МТС . Однако на данный момент этот раздел сайта практически не обновляется и идея не развивается.</a:t>
            </a:r>
          </a:p>
          <a:p>
            <a:endParaRPr lang="ru-RU" dirty="0" smtClean="0"/>
          </a:p>
          <a:p>
            <a:r>
              <a:rPr lang="ru-RU" dirty="0" smtClean="0"/>
              <a:t>МТС предлагает «Родительский контроль», как функцию фирменного антивируса, которую можно использовать лишь на стационарном компьютере. Для обеспечения безопасности детей, пользующихся мобильными устройствами, МТС предоставляет услугу «Ребенок под присмотром» , которая «позволяет отслеживать перемещения ребенка на карте или с помощью SMS по местоположению его мобильного телефона (в том числе через социальные сети)».</a:t>
            </a:r>
          </a:p>
          <a:p>
            <a:endParaRPr lang="ru-RU" dirty="0" smtClean="0"/>
          </a:p>
          <a:p>
            <a:r>
              <a:rPr lang="ru-RU" dirty="0" smtClean="0"/>
              <a:t>Билайн включил свой «Родительский контроль» в 2011 году. К сожалению, и у этого оператора речь идет лишь о домашнем интернете. Билайн предлагает защиту домашнего ПК по трем параметрам – ограничение по возрасту (ограничение контента), отчет о посещении и ограничение по времени. На сайте компании выложены образовательные радио-передачи, созданные совместно с «Детским радио». Но кроме советов оператор пока не может предложить другой помощи в защите детских мобильных устройств.</a:t>
            </a:r>
          </a:p>
          <a:p>
            <a:endParaRPr lang="ru-RU" dirty="0" smtClean="0"/>
          </a:p>
          <a:p>
            <a:r>
              <a:rPr lang="ru-RU" dirty="0" smtClean="0"/>
              <a:t>Самое внушительное и серьёзное предложение для смартфонов сделал Мегафон, предложив услугу «Детский интернет» . Это обычный Интернет на мобильном устройстве с включенными в него ограничениями на основе «белых списков», разработанных компанией и регулярно обновляемых. Однако родитель может самостоятельно вносить изменения через форму обратной связи на сайте Мегафон. Стоимость услуги такая же, как и стоимость обычного мобильного интернета 300 р./мес.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«Родительский контроль» от операторов мобильной связи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203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Программы </a:t>
            </a:r>
            <a:r>
              <a:rPr lang="ru-RU" dirty="0"/>
              <a:t>также оснащены функциями наблюдения за происходящим на мобильном устройстве ребенка при наличии доступа в Интернет, защитой от краж с функцией обнаружения устройства (вместе с ребенком), запретом входящих и исходящих вызовов и блокировкой номеров телефонов.</a:t>
            </a:r>
          </a:p>
          <a:p>
            <a:r>
              <a:rPr lang="ru-RU" dirty="0"/>
              <a:t>Кроме того, продукт «Лаборатории Касперского» </a:t>
            </a:r>
            <a:r>
              <a:rPr lang="ru-RU" dirty="0">
                <a:hlinkClick r:id="rId2"/>
              </a:rPr>
              <a:t>дает возможность настроить устройство под возраст ребенка </a:t>
            </a:r>
            <a:r>
              <a:rPr lang="ru-RU" dirty="0"/>
              <a:t>– от 4 до 12 лет и от 12 до 18. Для понимания родителя, что делает ребенок в сети, можно отключить эти настройки и продолжать следить за действиями юного пользователя – может быть, человек осведомлен об опасностях сети и интересуется только бабочками, и дополнительные ограничения ему не нужны.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46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43273" y="1481138"/>
            <a:ext cx="565745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Платный контент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821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/>
              <a:t>Kaspersky</a:t>
            </a:r>
            <a:r>
              <a:rPr lang="ru-RU" dirty="0"/>
              <a:t> </a:t>
            </a:r>
            <a:r>
              <a:rPr lang="ru-RU" dirty="0" err="1"/>
              <a:t>Safe</a:t>
            </a:r>
            <a:r>
              <a:rPr lang="ru-RU" dirty="0"/>
              <a:t> </a:t>
            </a:r>
            <a:r>
              <a:rPr lang="ru-RU" dirty="0" err="1"/>
              <a:t>Kids</a:t>
            </a:r>
            <a:r>
              <a:rPr lang="ru-RU" dirty="0"/>
              <a:t> поможет вам научить ребенка не проводить все время у экрана и ограничить время пользования устройствами.</a:t>
            </a:r>
          </a:p>
          <a:p>
            <a:r>
              <a:rPr lang="ru-RU" dirty="0"/>
              <a:t>Позаботьтесь также о его безопасности в Сети - заблокируйте нежелательные сайты и приложения, получите советы профессионального психолога относительно действий детей в интернете и обсудите вопросы личной безопасности.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266929" cy="231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149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1. </a:t>
            </a:r>
            <a:r>
              <a:rPr lang="ru-RU" dirty="0" err="1"/>
              <a:t>NetPolice</a:t>
            </a:r>
            <a:r>
              <a:rPr lang="ru-RU" dirty="0"/>
              <a:t> </a:t>
            </a:r>
            <a:r>
              <a:rPr lang="ru-RU" dirty="0" err="1"/>
              <a:t>Lite</a:t>
            </a:r>
            <a:r>
              <a:rPr lang="ru-RU" dirty="0"/>
              <a:t> 1.9.3 </a:t>
            </a:r>
            <a:r>
              <a:rPr lang="ru-RU" dirty="0" err="1"/>
              <a:t>build</a:t>
            </a:r>
            <a:r>
              <a:rPr lang="ru-RU" dirty="0"/>
              <a:t> 45. Эта программа является одной из лучших, она ограничивает доступ к нежелательным ресурсам в Интернете. Представляем некоторые краткие характеристики: Размер: 34.7 МБ; Сайт создателей: netpolice.ru; Платформа: </a:t>
            </a:r>
            <a:r>
              <a:rPr lang="ru-RU" dirty="0" err="1"/>
              <a:t>Windows</a:t>
            </a:r>
            <a:r>
              <a:rPr lang="ru-RU" dirty="0"/>
              <a:t> 2000/XP/2003/</a:t>
            </a:r>
            <a:r>
              <a:rPr lang="ru-RU" dirty="0" err="1"/>
              <a:t>Vista</a:t>
            </a:r>
            <a:r>
              <a:rPr lang="ru-RU" dirty="0"/>
              <a:t>/7; Интерфейс: Русский; </a:t>
            </a:r>
          </a:p>
          <a:p>
            <a:pPr>
              <a:lnSpc>
                <a:spcPct val="120000"/>
              </a:lnSpc>
            </a:pPr>
            <a:r>
              <a:rPr lang="ru-RU" dirty="0"/>
              <a:t>Платный аналог: </a:t>
            </a:r>
            <a:r>
              <a:rPr lang="ru-RU" dirty="0" err="1"/>
              <a:t>TrafficWasher</a:t>
            </a:r>
            <a:r>
              <a:rPr lang="ru-RU" dirty="0"/>
              <a:t> (750 руб.) </a:t>
            </a:r>
          </a:p>
          <a:p>
            <a:pPr>
              <a:lnSpc>
                <a:spcPct val="120000"/>
              </a:lnSpc>
            </a:pPr>
            <a:r>
              <a:rPr lang="ru-RU" dirty="0"/>
              <a:t>2. Для того чтобы ограничить доступ ребенка к «вредным» сайтам в Интернете, достаточно установить бесплатную программу Интернет Цензор, разработанную в России. Эта программа позволяет контролировать родителям времяпрепровождение их детей в Интернете. Она блокирует доступ к сайтам, которые детям посещать нежелательно. </a:t>
            </a:r>
          </a:p>
          <a:p>
            <a:pPr>
              <a:lnSpc>
                <a:spcPct val="120000"/>
              </a:lnSpc>
            </a:pPr>
            <a:r>
              <a:rPr lang="ru-RU" dirty="0"/>
              <a:t>3. </a:t>
            </a:r>
            <a:r>
              <a:rPr lang="ru-RU" dirty="0" err="1"/>
              <a:t>Salfeld</a:t>
            </a:r>
            <a:r>
              <a:rPr lang="ru-RU" dirty="0"/>
              <a:t> </a:t>
            </a:r>
            <a:r>
              <a:rPr lang="ru-RU" dirty="0" err="1"/>
              <a:t>Child</a:t>
            </a:r>
            <a:r>
              <a:rPr lang="ru-RU" dirty="0"/>
              <a:t> </a:t>
            </a:r>
            <a:r>
              <a:rPr lang="ru-RU" dirty="0" err="1"/>
              <a:t>Control</a:t>
            </a:r>
            <a:r>
              <a:rPr lang="ru-RU" dirty="0"/>
              <a:t> 20 - программа, ограничивающая время, которое дети проводят за компьютером . После того как отведенное время заканчивается, компьютер автоматически выключается и повторный вход невозможен.</a:t>
            </a:r>
          </a:p>
          <a:p>
            <a:pPr>
              <a:lnSpc>
                <a:spcPct val="120000"/>
              </a:lnSpc>
            </a:pPr>
            <a:r>
              <a:rPr lang="ru-RU" dirty="0"/>
              <a:t> 4. </a:t>
            </a:r>
            <a:r>
              <a:rPr lang="ru-RU" dirty="0" err="1"/>
              <a:t>WindowsGuard</a:t>
            </a:r>
            <a:r>
              <a:rPr lang="ru-RU" dirty="0"/>
              <a:t>. Данная программа позволяет заблокировать с помощью пароля доступ к различным программам, файлам, которые находятся на вашем компьютере. Программа имеет простой интерфейс. </a:t>
            </a:r>
          </a:p>
          <a:p>
            <a:pPr>
              <a:lnSpc>
                <a:spcPct val="120000"/>
              </a:lnSpc>
            </a:pPr>
            <a:r>
              <a:rPr lang="ru-RU" dirty="0"/>
              <a:t>5. Зачастую дети просиживают длительное время в Интернете. В такой ситуации на помощь Вам придет на помощь </a:t>
            </a:r>
            <a:r>
              <a:rPr lang="ru-RU" dirty="0" err="1"/>
              <a:t>Kaspersky</a:t>
            </a:r>
            <a:r>
              <a:rPr lang="ru-RU" dirty="0"/>
              <a:t> CRYSTAL. Эта программа снабжена функцией родительского контроля, которая ограничивает Вашего ребенка в доступе к Интернету. С помощью этой программы Вы сможете запретить ребенку доступ в Интернет в конкретное время суток и в определенные дни недели. Теперь Вы знаете, как ограничить доступ в Интернет. Используйте хотя бы одну или даже несколько из предложенных программ и сможете </a:t>
            </a:r>
            <a:r>
              <a:rPr lang="ru-RU" dirty="0" err="1"/>
              <a:t>отградить</a:t>
            </a:r>
            <a:r>
              <a:rPr lang="ru-RU" dirty="0"/>
              <a:t> вашего ребенка от вредоносной информации.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964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</TotalTime>
  <Words>696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Как ограничить доступ детей в сеть интернет.</vt:lpstr>
      <vt:lpstr>Слайд 2</vt:lpstr>
      <vt:lpstr>«Родительский контроль» от операторов мобильной связи</vt:lpstr>
      <vt:lpstr>Слайд 4</vt:lpstr>
      <vt:lpstr>Платный контент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ограничить доступ детей в сеть интернет.</dc:title>
  <dc:creator>Админ</dc:creator>
  <cp:lastModifiedBy>Женечка</cp:lastModifiedBy>
  <cp:revision>5</cp:revision>
  <dcterms:created xsi:type="dcterms:W3CDTF">2017-02-03T05:08:14Z</dcterms:created>
  <dcterms:modified xsi:type="dcterms:W3CDTF">2017-04-10T17:34:12Z</dcterms:modified>
</cp:coreProperties>
</file>