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3"/>
  </p:notesMasterIdLst>
  <p:handoutMasterIdLst>
    <p:handoutMasterId r:id="rId14"/>
  </p:handout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0080625" cy="7559675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212" y="60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Дата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C01D321F-8686-44EB-90CB-8A99676EB7DB}" type="slidenum">
              <a:t>‹#›</a:t>
            </a:fld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678526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x-none"/>
          </a:p>
        </p:txBody>
      </p:sp>
      <p:sp>
        <p:nvSpPr>
          <p:cNvPr id="4" name="Верхний колонтитул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5" name="Дата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C2D90741-9864-4DFC-A0BC-C08873C446F9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15362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x-none" sz="2000" b="0" i="0" u="none" strike="noStrike" kern="1200">
        <a:ln>
          <a:noFill/>
        </a:ln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480" cy="4107600"/>
          </a:xfrm>
        </p:spPr>
        <p:txBody>
          <a:bodyPr>
            <a:spAutoFit/>
          </a:bodyPr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4160" cy="37008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480" cy="4107600"/>
          </a:xfrm>
        </p:spPr>
        <p:txBody>
          <a:bodyPr>
            <a:spAutoFit/>
          </a:bodyPr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4160" cy="37008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480" cy="4107600"/>
          </a:xfrm>
        </p:spPr>
        <p:txBody>
          <a:bodyPr>
            <a:spAutoFit/>
          </a:bodyPr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4160" cy="37008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480" cy="4107600"/>
          </a:xfrm>
        </p:spPr>
        <p:txBody>
          <a:bodyPr>
            <a:spAutoFit/>
          </a:bodyPr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4160" cy="37008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480" cy="4107600"/>
          </a:xfrm>
        </p:spPr>
        <p:txBody>
          <a:bodyPr>
            <a:spAutoFit/>
          </a:bodyPr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4160" cy="37008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480" cy="4107600"/>
          </a:xfrm>
        </p:spPr>
        <p:txBody>
          <a:bodyPr>
            <a:spAutoFit/>
          </a:bodyPr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4160" cy="37008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480" cy="4107600"/>
          </a:xfrm>
        </p:spPr>
        <p:txBody>
          <a:bodyPr>
            <a:spAutoFit/>
          </a:bodyPr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4160" cy="37008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480" cy="4107600"/>
          </a:xfrm>
        </p:spPr>
        <p:txBody>
          <a:bodyPr>
            <a:spAutoFit/>
          </a:bodyPr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4160" cy="37008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480" cy="4107600"/>
          </a:xfrm>
        </p:spPr>
        <p:txBody>
          <a:bodyPr>
            <a:spAutoFit/>
          </a:bodyPr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AF4F0F5-8E43-4583-9EB8-EE9A44A29DA0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53283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7F8B500-4982-4C74-8588-688680661349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284140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C67F0C9-DC83-4F87-8B0E-ACC86388343D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117107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8E8149E-2601-4836-9B23-2C0F6EC6D790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5008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7887C5B-DA79-45DA-B8B3-B1390E10A9C7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6195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C87755A-C995-4546-A514-B58ED6E739F2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739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1B938A4-3109-4CEC-BEE7-B741E97B037C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348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CE41430-56D6-4342-9587-0221FE175716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891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BC2E0F3-6B50-46E5-9976-7F4665096009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1588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401FCA2-A486-49C0-961F-563C566AADC7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296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6E05450-C5CF-49B5-AD59-6B33DCE0F1E8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1528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8979EE9-2A1D-4BFA-A38B-C4A278F443DC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31940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8136157-92B8-4D18-9756-F8EF1D17BDE4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1834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AF74597-7DA9-40D7-978B-E057662F5FF6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8285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837B0D3-FA30-4E46-B8DD-AE3C43D15D0B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5698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29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519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186718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41363" y="2101850"/>
            <a:ext cx="4227512" cy="476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21275" y="2101850"/>
            <a:ext cx="4227513" cy="476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25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02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994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4081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8661D0E-37FA-4CAA-831E-3723187295EA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24812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19957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54303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3818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97725" y="555625"/>
            <a:ext cx="2151063" cy="63087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41363" y="555625"/>
            <a:ext cx="6303962" cy="63087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932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E1D519B-3D26-4CEC-AC69-98E843A8F30F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33708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F89AEF3-4748-420F-924A-1036C2EA7660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45426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E19C498-BD58-4A1D-A2B8-BC9044688B3E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45942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E391038-5A4A-49B0-8AFF-78462438F767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61134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F857134-190A-4D94-B617-10DA06F9D5F3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0348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6B66F38-BFB3-4ACE-9474-1574AC32680D}" type="slidenum"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21972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x-none"/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8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x-none"/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ct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E969F46F-AE30-41BA-A73A-0126042C7908}" type="slidenum">
              <a:t>‹#›</a:t>
            </a:fld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x-none" sz="2400" b="0" i="0" u="none" strike="noStrike" kern="1200">
          <a:ln>
            <a:noFill/>
          </a:ln>
          <a:latin typeface="Arial" pitchFamily="18"/>
          <a:cs typeface="Tahoma" pitchFamily="2"/>
        </a:defRPr>
      </a:lvl1pPr>
    </p:titleStyle>
    <p:bodyStyle>
      <a:lvl1pPr rtl="0" hangingPunct="0">
        <a:spcBef>
          <a:spcPts val="0"/>
        </a:spcBef>
        <a:spcAft>
          <a:spcPts val="1417"/>
        </a:spcAft>
        <a:tabLst/>
        <a:defRPr lang="x-none" sz="2400" b="0" i="0" u="none" strike="noStrike" kern="1200">
          <a:ln>
            <a:noFill/>
          </a:ln>
          <a:latin typeface="Arial" pitchFamily="18"/>
          <a:cs typeface="Tahoma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de-DE"/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de-DE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de-DE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de-DE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de-DE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de-DE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de-DE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de-DE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de-DE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de-DE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de-DE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de-DE"/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de-D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ctr" rtl="0" hangingPunct="0">
              <a:buNone/>
              <a:tabLst/>
              <a:defRPr lang="de-D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de-D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7DDC863B-7CE6-4435-8D7D-E8F5486DEDE9}" type="slidenum"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de-DE" sz="44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4"/>
        </a:spcAft>
        <a:tabLst/>
        <a:defRPr lang="de-DE" sz="32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bodyStyle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BE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5360" y="1893960"/>
            <a:ext cx="9675000" cy="5666399"/>
          </a:xfrm>
          <a:prstGeom prst="rect">
            <a:avLst/>
          </a:prstGeom>
          <a:solidFill>
            <a:srgbClr val="DDDDDD"/>
          </a:solidFill>
          <a:ln w="25400">
            <a:solidFill>
              <a:srgbClr val="C0C0C0"/>
            </a:solidFill>
            <a:prstDash val="solid"/>
          </a:ln>
        </p:spPr>
        <p:txBody>
          <a:bodyPr lIns="0" tIns="0" rIns="0" bIns="0" anchor="ctr" anchorCtr="1"/>
          <a:lstStyle/>
          <a:p>
            <a:pPr lvl="0" rtl="0" hangingPunct="0">
              <a:buNone/>
              <a:tabLst/>
            </a:pPr>
            <a:endParaRPr lang="de-DE" sz="2400"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Заголовок 2"/>
          <p:cNvSpPr txBox="1">
            <a:spLocks noGrp="1"/>
          </p:cNvSpPr>
          <p:nvPr>
            <p:ph type="title"/>
          </p:nvPr>
        </p:nvSpPr>
        <p:spPr>
          <a:xfrm>
            <a:off x="740879" y="555480"/>
            <a:ext cx="8608320" cy="12625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de-DE"/>
          </a:p>
        </p:txBody>
      </p:sp>
      <p:sp>
        <p:nvSpPr>
          <p:cNvPr id="4" name="Текст 3"/>
          <p:cNvSpPr txBox="1">
            <a:spLocks noGrp="1"/>
          </p:cNvSpPr>
          <p:nvPr>
            <p:ph type="body" idx="1"/>
          </p:nvPr>
        </p:nvSpPr>
        <p:spPr>
          <a:xfrm>
            <a:off x="740879" y="2101680"/>
            <a:ext cx="8608320" cy="4762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de-DE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Andale Sans UI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de-DE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Andale Sans UI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de-DE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Andale Sans UI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de-DE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Andale Sans UI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de-DE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Andale Sans UI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de-DE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Andale Sans UI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de-DE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Andale Sans UI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de-DE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Andale Sans UI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de-DE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Andale Sans UI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de-DE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de-DE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81800" cy="918719"/>
          </a:xfrm>
          <a:prstGeom prst="rect">
            <a:avLst/>
          </a:prstGeom>
          <a:solidFill>
            <a:srgbClr val="125C8D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  <p:txBody>
          <a:bodyPr lIns="0" tIns="0" rIns="0" bIns="0" anchor="ctr" anchorCtr="1"/>
          <a:lstStyle/>
          <a:p>
            <a:pPr lvl="0" rtl="0" hangingPunct="0">
              <a:buNone/>
              <a:tabLst/>
            </a:pPr>
            <a:endParaRPr lang="de-DE" sz="2400"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381399"/>
            <a:ext cx="181800" cy="918719"/>
          </a:xfrm>
          <a:prstGeom prst="rect">
            <a:avLst/>
          </a:prstGeom>
          <a:solidFill>
            <a:srgbClr val="125C8D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  <p:txBody>
          <a:bodyPr lIns="0" tIns="0" rIns="0" bIns="0" anchor="ctr" anchorCtr="1"/>
          <a:lstStyle/>
          <a:p>
            <a:pPr lvl="0" rtl="0" hangingPunct="0">
              <a:buNone/>
              <a:tabLst/>
            </a:pPr>
            <a:endParaRPr lang="de-DE" sz="2400"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168560"/>
            <a:ext cx="181800" cy="918719"/>
          </a:xfrm>
          <a:prstGeom prst="rect">
            <a:avLst/>
          </a:prstGeom>
          <a:solidFill>
            <a:srgbClr val="125C8D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  <p:txBody>
          <a:bodyPr lIns="0" tIns="0" rIns="0" bIns="0" anchor="ctr" anchorCtr="1"/>
          <a:lstStyle/>
          <a:p>
            <a:pPr lvl="0" rtl="0" hangingPunct="0">
              <a:buNone/>
              <a:tabLst/>
            </a:pPr>
            <a:endParaRPr lang="de-DE" sz="2400">
              <a:latin typeface="Thorndale" pitchFamily="18"/>
              <a:ea typeface="Andale Sans UI" pitchFamily="2"/>
              <a:cs typeface="Tahoma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de-DE" sz="2400" b="1" i="0" u="none" strike="noStrike">
          <a:ln>
            <a:noFill/>
          </a:ln>
          <a:solidFill>
            <a:srgbClr val="333333"/>
          </a:solidFill>
          <a:latin typeface="Albany" pitchFamily="34"/>
          <a:cs typeface="Tahoma" pitchFamily="2"/>
        </a:defRPr>
      </a:lvl1pPr>
    </p:titleStyle>
    <p:bodyStyle>
      <a:lvl1pPr marL="0" marR="0" indent="0" algn="l" rtl="0" hangingPunct="0">
        <a:spcBef>
          <a:spcPts val="0"/>
        </a:spcBef>
        <a:spcAft>
          <a:spcPts val="0"/>
        </a:spcAft>
        <a:tabLst/>
        <a:defRPr lang="de-DE" sz="2400" b="0" i="0" u="none" strike="noStrike">
          <a:ln>
            <a:noFill/>
          </a:ln>
          <a:solidFill>
            <a:srgbClr val="000000"/>
          </a:solidFill>
          <a:latin typeface="Albany" pitchFamily="34"/>
          <a:cs typeface="Tahoma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900000" y="-360000"/>
            <a:ext cx="8629200" cy="4500000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de-DE" sz="6000" b="0" i="1" u="sng">
                <a:latin typeface="AR DELANEY" pitchFamily="34"/>
              </a:rPr>
              <a:t>Проект</a:t>
            </a:r>
            <a:r>
              <a:rPr lang="de-DE" sz="6000" b="0" i="1" u="sng" dirty="0">
                <a:latin typeface="AR DELANEY" pitchFamily="34"/>
              </a:rPr>
              <a:t> </a:t>
            </a:r>
            <a:br>
              <a:rPr lang="de-DE" sz="6000" b="0" i="1" u="sng" dirty="0">
                <a:latin typeface="AR DELANEY" pitchFamily="34"/>
              </a:rPr>
            </a:br>
            <a:r>
              <a:rPr lang="de-DE" sz="3600" b="0" i="1" u="sng" dirty="0" err="1">
                <a:latin typeface="AR DELANEY" pitchFamily="34"/>
              </a:rPr>
              <a:t>по</a:t>
            </a:r>
            <a:r>
              <a:rPr lang="de-DE" sz="3600" b="0" i="1" u="sng" dirty="0">
                <a:latin typeface="AR DELANEY" pitchFamily="34"/>
              </a:rPr>
              <a:t> </a:t>
            </a:r>
            <a:r>
              <a:rPr lang="de-DE" sz="3600" b="0" i="1" u="sng" dirty="0" err="1">
                <a:latin typeface="AR DELANEY" pitchFamily="34"/>
              </a:rPr>
              <a:t>теме</a:t>
            </a:r>
            <a:r>
              <a:rPr lang="de-DE" sz="3600" b="0" i="1" u="sng" dirty="0">
                <a:latin typeface="AR DELANEY" pitchFamily="34"/>
              </a:rPr>
              <a:t>:</a:t>
            </a:r>
            <a:r>
              <a:rPr lang="de-DE" sz="6000" b="0" i="1" u="sng" dirty="0">
                <a:latin typeface="AR DELANEY" pitchFamily="34"/>
              </a:rPr>
              <a:t/>
            </a:r>
            <a:br>
              <a:rPr lang="de-DE" sz="6000" b="0" i="1" u="sng" dirty="0">
                <a:latin typeface="AR DELANEY" pitchFamily="34"/>
              </a:rPr>
            </a:br>
            <a:r>
              <a:rPr lang="de-DE" sz="6000" b="0" i="1" u="sng" dirty="0">
                <a:latin typeface="AR DELANEY" pitchFamily="34"/>
              </a:rPr>
              <a:t>"</a:t>
            </a:r>
            <a:r>
              <a:rPr lang="de-DE" sz="6000" b="0" i="1" u="sng" dirty="0" err="1">
                <a:latin typeface="AR DELANEY" pitchFamily="34"/>
              </a:rPr>
              <a:t>Ремонт</a:t>
            </a:r>
            <a:r>
              <a:rPr lang="de-DE" sz="6000" b="0" i="1" u="sng" dirty="0">
                <a:latin typeface="AR DELANEY" pitchFamily="34"/>
              </a:rPr>
              <a:t> </a:t>
            </a:r>
            <a:r>
              <a:rPr lang="de-DE" sz="6000" b="0" i="1" u="sng" dirty="0" err="1">
                <a:latin typeface="AR DELANEY" pitchFamily="34"/>
              </a:rPr>
              <a:t>смесителя</a:t>
            </a:r>
            <a:r>
              <a:rPr lang="de-DE" sz="6000" b="0" i="1" u="sng" dirty="0">
                <a:latin typeface="AR DELANEY" pitchFamily="34"/>
              </a:rPr>
              <a:t>"</a:t>
            </a:r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5904360" y="4581719"/>
            <a:ext cx="3995640" cy="2438280"/>
          </a:xfrm>
        </p:spPr>
        <p:txBody>
          <a:bodyPr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●"/>
            </a:lvl1pPr>
            <a:lvl2pPr lvl="1">
              <a:buClr>
                <a:srgbClr val="000000"/>
              </a:buClr>
              <a:buSzPct val="45000"/>
              <a:buFont typeface="StarSymbol"/>
              <a:buChar char="●"/>
            </a:lvl2pPr>
            <a:lvl3pPr lvl="2">
              <a:buClr>
                <a:srgbClr val="000000"/>
              </a:buClr>
              <a:buSzPct val="45000"/>
              <a:buFont typeface="StarSymbol"/>
              <a:buChar char="●"/>
            </a:lvl3pPr>
            <a:lvl4pPr lvl="3">
              <a:buClr>
                <a:srgbClr val="000000"/>
              </a:buClr>
              <a:buSzPct val="45000"/>
              <a:buFont typeface="StarSymbol"/>
              <a:buChar char="●"/>
            </a:lvl4pPr>
            <a:lvl5pPr lvl="4">
              <a:buClr>
                <a:srgbClr val="000000"/>
              </a:buClr>
              <a:buSzPct val="45000"/>
              <a:buFont typeface="StarSymbol"/>
              <a:buChar char="●"/>
            </a:lvl5pPr>
            <a:lvl6pPr lvl="5">
              <a:buClr>
                <a:srgbClr val="000000"/>
              </a:buClr>
              <a:buSzPct val="45000"/>
              <a:buFont typeface="StarSymbol"/>
              <a:buChar char="●"/>
            </a:lvl6pPr>
            <a:lvl7pPr lvl="6">
              <a:buClr>
                <a:srgbClr val="000000"/>
              </a:buClr>
              <a:buSzPct val="45000"/>
              <a:buFont typeface="StarSymbol"/>
              <a:buChar char="●"/>
            </a:lvl7pPr>
            <a:lvl8pPr lvl="7">
              <a:buClr>
                <a:srgbClr val="000000"/>
              </a:buClr>
              <a:buSzPct val="45000"/>
              <a:buFont typeface="StarSymbol"/>
              <a:buChar char="●"/>
            </a:lvl8pPr>
            <a:lvl9pPr lvl="8">
              <a:buClr>
                <a:srgbClr val="000000"/>
              </a:buClr>
              <a:buSzPct val="45000"/>
              <a:buFont typeface="StarSymbol"/>
              <a:buChar char="●"/>
            </a:lvl9pPr>
          </a:lstStyle>
          <a:p>
            <a:pPr marL="0" lvl="0" indent="-216000" algn="ctr">
              <a:buNone/>
            </a:pPr>
            <a:r>
              <a:rPr lang="de-DE" dirty="0" err="1">
                <a:latin typeface="AR DELANEY" pitchFamily="18"/>
              </a:rPr>
              <a:t>Выполняли</a:t>
            </a:r>
            <a:r>
              <a:rPr lang="de-DE" dirty="0">
                <a:latin typeface="AR DELANEY" pitchFamily="18"/>
              </a:rPr>
              <a:t>:</a:t>
            </a:r>
          </a:p>
          <a:p>
            <a:pPr marL="0" lvl="0" indent="-216000" algn="ctr">
              <a:buNone/>
            </a:pPr>
            <a:r>
              <a:rPr lang="de-DE" dirty="0">
                <a:latin typeface="AR DELANEY" pitchFamily="18"/>
              </a:rPr>
              <a:t> </a:t>
            </a:r>
            <a:r>
              <a:rPr lang="de-DE" dirty="0" err="1">
                <a:latin typeface="AR DELANEY" pitchFamily="18"/>
              </a:rPr>
              <a:t>ученицы</a:t>
            </a:r>
            <a:r>
              <a:rPr lang="de-DE" dirty="0">
                <a:latin typeface="AR DELANEY" pitchFamily="18"/>
              </a:rPr>
              <a:t> 8 </a:t>
            </a:r>
            <a:r>
              <a:rPr lang="de-DE" dirty="0" err="1">
                <a:latin typeface="AR DELANEY" pitchFamily="18"/>
              </a:rPr>
              <a:t>класса</a:t>
            </a:r>
            <a:r>
              <a:rPr lang="de-DE" dirty="0">
                <a:latin typeface="AR DELANEY" pitchFamily="18"/>
              </a:rPr>
              <a:t> „Б“</a:t>
            </a:r>
          </a:p>
          <a:p>
            <a:pPr marL="0" lvl="0" indent="-216000" algn="ctr">
              <a:buNone/>
            </a:pPr>
            <a:r>
              <a:rPr lang="de-DE" dirty="0">
                <a:latin typeface="AR DELANEY" pitchFamily="18"/>
              </a:rPr>
              <a:t>МБОУ СОШ № 39</a:t>
            </a:r>
          </a:p>
          <a:p>
            <a:pPr marL="0" lvl="0" indent="-216000" algn="ctr">
              <a:buNone/>
            </a:pPr>
            <a:r>
              <a:rPr lang="de-DE" dirty="0" err="1">
                <a:latin typeface="AR DELANEY" pitchFamily="18"/>
              </a:rPr>
              <a:t>Саркисян</a:t>
            </a:r>
            <a:r>
              <a:rPr lang="de-DE" dirty="0">
                <a:latin typeface="AR DELANEY" pitchFamily="18"/>
              </a:rPr>
              <a:t> </a:t>
            </a:r>
            <a:r>
              <a:rPr lang="de-DE" dirty="0" err="1">
                <a:latin typeface="AR DELANEY" pitchFamily="18"/>
              </a:rPr>
              <a:t>Лиана</a:t>
            </a:r>
            <a:endParaRPr lang="de-DE" dirty="0">
              <a:latin typeface="AR DELANEY" pitchFamily="18"/>
            </a:endParaRPr>
          </a:p>
          <a:p>
            <a:pPr marL="0" lvl="0" indent="-216000" algn="ctr">
              <a:buNone/>
            </a:pPr>
            <a:r>
              <a:rPr lang="de-DE" dirty="0" err="1">
                <a:latin typeface="AR DELANEY" pitchFamily="18"/>
              </a:rPr>
              <a:t>Шашнова</a:t>
            </a:r>
            <a:r>
              <a:rPr lang="de-DE" dirty="0">
                <a:latin typeface="AR DELANEY" pitchFamily="18"/>
              </a:rPr>
              <a:t> </a:t>
            </a:r>
            <a:r>
              <a:rPr lang="de-DE" dirty="0" err="1" smtClean="0">
                <a:latin typeface="AR DELANEY" pitchFamily="18"/>
              </a:rPr>
              <a:t>Мария</a:t>
            </a:r>
            <a:endParaRPr lang="ru-RU" dirty="0" smtClean="0">
              <a:latin typeface="AR DELANEY" pitchFamily="18"/>
            </a:endParaRPr>
          </a:p>
          <a:p>
            <a:pPr marL="0" lvl="0" indent="-216000" algn="ctr">
              <a:buNone/>
            </a:pPr>
            <a:r>
              <a:rPr lang="ru-RU" dirty="0" smtClean="0">
                <a:latin typeface="AR DELANEY" pitchFamily="18"/>
              </a:rPr>
              <a:t>Назарян Людмила</a:t>
            </a:r>
          </a:p>
          <a:p>
            <a:pPr marL="0" lvl="0" indent="-216000" algn="ctr">
              <a:buNone/>
            </a:pPr>
            <a:r>
              <a:rPr lang="ru-RU" dirty="0" err="1" smtClean="0">
                <a:latin typeface="AR DELANEY" pitchFamily="18"/>
              </a:rPr>
              <a:t>Кучерева</a:t>
            </a:r>
            <a:r>
              <a:rPr lang="ru-RU" dirty="0" smtClean="0">
                <a:latin typeface="AR DELANEY" pitchFamily="18"/>
              </a:rPr>
              <a:t> Елизавета.</a:t>
            </a:r>
            <a:endParaRPr lang="de-DE" dirty="0">
              <a:latin typeface="AR DELANEY" pitchFamily="18"/>
            </a:endParaRPr>
          </a:p>
          <a:p>
            <a:pPr marL="0" lvl="0" indent="-216000" algn="ctr">
              <a:buNone/>
            </a:pPr>
            <a:endParaRPr lang="de-DE" dirty="0">
              <a:latin typeface="AR DELANEY" pitchFamily="18"/>
            </a:endParaRPr>
          </a:p>
        </p:txBody>
      </p:sp>
      <p:pic>
        <p:nvPicPr>
          <p:cNvPr id="4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60000" y="3060000"/>
            <a:ext cx="4680000" cy="396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 advTm="1200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de-DE" sz="5400" b="0" i="1" u="sng">
                <a:latin typeface="AR DELANEY" pitchFamily="34"/>
              </a:rPr>
              <a:t>Определение потребности</a:t>
            </a:r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720000" y="2160000"/>
            <a:ext cx="8608320" cy="4762799"/>
          </a:xfrm>
        </p:spPr>
        <p:txBody>
          <a:bodyPr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●"/>
            </a:lvl1pPr>
            <a:lvl2pPr lvl="1">
              <a:buClr>
                <a:srgbClr val="000000"/>
              </a:buClr>
              <a:buSzPct val="45000"/>
              <a:buFont typeface="StarSymbol"/>
              <a:buChar char="●"/>
            </a:lvl2pPr>
            <a:lvl3pPr lvl="2">
              <a:buClr>
                <a:srgbClr val="000000"/>
              </a:buClr>
              <a:buSzPct val="45000"/>
              <a:buFont typeface="StarSymbol"/>
              <a:buChar char="●"/>
            </a:lvl3pPr>
            <a:lvl4pPr lvl="3">
              <a:buClr>
                <a:srgbClr val="000000"/>
              </a:buClr>
              <a:buSzPct val="45000"/>
              <a:buFont typeface="StarSymbol"/>
              <a:buChar char="●"/>
            </a:lvl4pPr>
            <a:lvl5pPr lvl="4">
              <a:buClr>
                <a:srgbClr val="000000"/>
              </a:buClr>
              <a:buSzPct val="45000"/>
              <a:buFont typeface="StarSymbol"/>
              <a:buChar char="●"/>
            </a:lvl5pPr>
            <a:lvl6pPr lvl="5">
              <a:buClr>
                <a:srgbClr val="000000"/>
              </a:buClr>
              <a:buSzPct val="45000"/>
              <a:buFont typeface="StarSymbol"/>
              <a:buChar char="●"/>
            </a:lvl6pPr>
            <a:lvl7pPr lvl="6">
              <a:buClr>
                <a:srgbClr val="000000"/>
              </a:buClr>
              <a:buSzPct val="45000"/>
              <a:buFont typeface="StarSymbol"/>
              <a:buChar char="●"/>
            </a:lvl7pPr>
            <a:lvl8pPr lvl="7">
              <a:buClr>
                <a:srgbClr val="000000"/>
              </a:buClr>
              <a:buSzPct val="45000"/>
              <a:buFont typeface="StarSymbol"/>
              <a:buChar char="●"/>
            </a:lvl8pPr>
            <a:lvl9pPr lvl="8">
              <a:buClr>
                <a:srgbClr val="000000"/>
              </a:buClr>
              <a:buSzPct val="45000"/>
              <a:buFont typeface="StarSymbol"/>
              <a:buChar char="●"/>
            </a:lvl9pPr>
          </a:lstStyle>
          <a:p>
            <a:pPr marL="0" lvl="0" indent="-216000" algn="ctr">
              <a:buNone/>
            </a:pPr>
            <a:r>
              <a:rPr lang="de-DE" sz="2600" i="1">
                <a:latin typeface="AR DELANEY" pitchFamily="18"/>
              </a:rPr>
              <a:t>Недавно мы обнаружили, что подтекает смеситель раковины на кухне. Установили его не так довно, однако в положении, когда оба вентиля закрыты, из излива капает холодная вода. Думаю, что мы сможем сами отремонтировать смеситель.</a:t>
            </a:r>
          </a:p>
        </p:txBody>
      </p:sp>
    </p:spTree>
  </p:cSld>
  <p:clrMapOvr>
    <a:masterClrMapping/>
  </p:clrMapOvr>
  <p:transition spd="med" advTm="1200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de-DE" sz="5400" b="0" i="1" u="sng">
                <a:latin typeface="AR DELANEY" pitchFamily="34"/>
              </a:rPr>
              <a:t>Краткая формулировка задачи</a:t>
            </a:r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571680" y="2077200"/>
            <a:ext cx="9148320" cy="5122799"/>
          </a:xfrm>
        </p:spPr>
        <p:txBody>
          <a:bodyPr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●"/>
            </a:lvl1pPr>
            <a:lvl2pPr lvl="1">
              <a:buClr>
                <a:srgbClr val="000000"/>
              </a:buClr>
              <a:buSzPct val="45000"/>
              <a:buFont typeface="StarSymbol"/>
              <a:buChar char="●"/>
            </a:lvl2pPr>
            <a:lvl3pPr lvl="2">
              <a:buClr>
                <a:srgbClr val="000000"/>
              </a:buClr>
              <a:buSzPct val="45000"/>
              <a:buFont typeface="StarSymbol"/>
              <a:buChar char="●"/>
            </a:lvl3pPr>
            <a:lvl4pPr lvl="3">
              <a:buClr>
                <a:srgbClr val="000000"/>
              </a:buClr>
              <a:buSzPct val="45000"/>
              <a:buFont typeface="StarSymbol"/>
              <a:buChar char="●"/>
            </a:lvl4pPr>
            <a:lvl5pPr lvl="4">
              <a:buClr>
                <a:srgbClr val="000000"/>
              </a:buClr>
              <a:buSzPct val="45000"/>
              <a:buFont typeface="StarSymbol"/>
              <a:buChar char="●"/>
            </a:lvl5pPr>
            <a:lvl6pPr lvl="5">
              <a:buClr>
                <a:srgbClr val="000000"/>
              </a:buClr>
              <a:buSzPct val="45000"/>
              <a:buFont typeface="StarSymbol"/>
              <a:buChar char="●"/>
            </a:lvl6pPr>
            <a:lvl7pPr lvl="6">
              <a:buClr>
                <a:srgbClr val="000000"/>
              </a:buClr>
              <a:buSzPct val="45000"/>
              <a:buFont typeface="StarSymbol"/>
              <a:buChar char="●"/>
            </a:lvl7pPr>
            <a:lvl8pPr lvl="7">
              <a:buClr>
                <a:srgbClr val="000000"/>
              </a:buClr>
              <a:buSzPct val="45000"/>
              <a:buFont typeface="StarSymbol"/>
              <a:buChar char="●"/>
            </a:lvl8pPr>
            <a:lvl9pPr lvl="8">
              <a:buClr>
                <a:srgbClr val="000000"/>
              </a:buClr>
              <a:buSzPct val="45000"/>
              <a:buFont typeface="StarSymbol"/>
              <a:buChar char="●"/>
            </a:lvl9pPr>
          </a:lstStyle>
          <a:p>
            <a:pPr marL="0" lvl="0" indent="-216000" algn="ctr">
              <a:buNone/>
            </a:pPr>
            <a:r>
              <a:rPr lang="de-DE" sz="2600" i="1">
                <a:latin typeface="AR DELANEY" pitchFamily="18"/>
              </a:rPr>
              <a:t>Изучить конструкцию вентилей и смесителей. Выяснить причину неисправности и отремонтировать смеситель на кухне.</a:t>
            </a:r>
          </a:p>
        </p:txBody>
      </p:sp>
    </p:spTree>
  </p:cSld>
  <p:clrMapOvr>
    <a:masterClrMapping/>
  </p:clrMapOvr>
  <p:transition spd="med" advTm="1200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931680" y="537480"/>
            <a:ext cx="8608320" cy="1262520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de-DE" sz="5400" b="0" i="1" u="sng">
                <a:latin typeface="AR DELANEY" pitchFamily="34"/>
              </a:rPr>
              <a:t>Исследования</a:t>
            </a:r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/>
        <p:txBody>
          <a:bodyPr anchor="ctr"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●"/>
            </a:lvl1pPr>
            <a:lvl2pPr lvl="1">
              <a:buClr>
                <a:srgbClr val="000000"/>
              </a:buClr>
              <a:buSzPct val="45000"/>
              <a:buFont typeface="StarSymbol"/>
              <a:buChar char="●"/>
            </a:lvl2pPr>
            <a:lvl3pPr lvl="2">
              <a:buClr>
                <a:srgbClr val="000000"/>
              </a:buClr>
              <a:buSzPct val="45000"/>
              <a:buFont typeface="StarSymbol"/>
              <a:buChar char="●"/>
            </a:lvl3pPr>
            <a:lvl4pPr lvl="3">
              <a:buClr>
                <a:srgbClr val="000000"/>
              </a:buClr>
              <a:buSzPct val="45000"/>
              <a:buFont typeface="StarSymbol"/>
              <a:buChar char="●"/>
            </a:lvl4pPr>
            <a:lvl5pPr lvl="4">
              <a:buClr>
                <a:srgbClr val="000000"/>
              </a:buClr>
              <a:buSzPct val="45000"/>
              <a:buFont typeface="StarSymbol"/>
              <a:buChar char="●"/>
            </a:lvl5pPr>
            <a:lvl6pPr lvl="5">
              <a:buClr>
                <a:srgbClr val="000000"/>
              </a:buClr>
              <a:buSzPct val="45000"/>
              <a:buFont typeface="StarSymbol"/>
              <a:buChar char="●"/>
            </a:lvl6pPr>
            <a:lvl7pPr lvl="6">
              <a:buClr>
                <a:srgbClr val="000000"/>
              </a:buClr>
              <a:buSzPct val="45000"/>
              <a:buFont typeface="StarSymbol"/>
              <a:buChar char="●"/>
            </a:lvl7pPr>
            <a:lvl8pPr lvl="7">
              <a:buClr>
                <a:srgbClr val="000000"/>
              </a:buClr>
              <a:buSzPct val="45000"/>
              <a:buFont typeface="StarSymbol"/>
              <a:buChar char="●"/>
            </a:lvl8pPr>
            <a:lvl9pPr lvl="8">
              <a:buClr>
                <a:srgbClr val="000000"/>
              </a:buClr>
              <a:buSzPct val="45000"/>
              <a:buFont typeface="StarSymbol"/>
              <a:buChar char="●"/>
            </a:lvl9pPr>
          </a:lstStyle>
          <a:p>
            <a:pPr marL="0" lvl="0" indent="-216000" algn="ctr">
              <a:buNone/>
            </a:pPr>
            <a:r>
              <a:rPr lang="de-DE" sz="2600" i="1">
                <a:latin typeface="AR DELANEY" pitchFamily="18"/>
              </a:rPr>
              <a:t>В квартирном водопроводе наиболее часто нуждаются в ремонте краны и вентильные головки. Их ремонт вполне можно выполнить собственными силами.</a:t>
            </a:r>
          </a:p>
          <a:p>
            <a:pPr marL="0" lvl="0" indent="-216000" algn="ctr">
              <a:buNone/>
            </a:pPr>
            <a:r>
              <a:rPr lang="de-DE" sz="2600" i="1">
                <a:latin typeface="AR DELANEY" pitchFamily="18"/>
              </a:rPr>
              <a:t>Смеситель, установленный у нас на кухне, состоит из двух вентильных головок и крана, в котором смешиваются горячая и холодная вода. Прежде чем приступить к ремонту смесителя, необходимо изучить его устройство и возможные неисправности.</a:t>
            </a:r>
          </a:p>
        </p:txBody>
      </p:sp>
    </p:spTree>
  </p:cSld>
  <p:clrMapOvr>
    <a:masterClrMapping/>
  </p:clrMapOvr>
  <p:transition spd="med" advTm="1200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de-DE" sz="5400" b="0" i="1" u="sng">
                <a:latin typeface="AR DELANEY" pitchFamily="34"/>
              </a:rPr>
              <a:t>Устройство вентильного крана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de-DE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Andale Sans UI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de-DE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Andale Sans UI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de-DE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Andale Sans UI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de-DE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Andale Sans UI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de-DE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Andale Sans UI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de-DE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Andale Sans UI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de-DE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Andale Sans UI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de-DE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Andale Sans UI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de-DE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Andale Sans UI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de-DE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Andale Sans UI" pitchFamily="2"/>
                <a:cs typeface="Tahoma" pitchFamily="2"/>
              </a:defRPr>
            </a:lvl9pPr>
          </a:lstStyle>
          <a:p>
            <a:pPr marL="0" indent="0"/>
            <a:endParaRPr lang="de-DE"/>
          </a:p>
        </p:txBody>
      </p:sp>
      <p:pic>
        <p:nvPicPr>
          <p:cNvPr id="4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980000" y="2160000"/>
            <a:ext cx="5940000" cy="468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 advTm="1200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 txBox="1">
            <a:spLocks noGrp="1"/>
          </p:cNvSpPr>
          <p:nvPr>
            <p:ph type="subTitle" idx="4294967295"/>
          </p:nvPr>
        </p:nvSpPr>
        <p:spPr>
          <a:xfrm>
            <a:off x="740879" y="555480"/>
            <a:ext cx="8608320" cy="6308640"/>
          </a:xfrm>
        </p:spPr>
        <p:txBody>
          <a:bodyPr anchor="ctr"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●"/>
            </a:lvl1pPr>
            <a:lvl2pPr lvl="1">
              <a:buClr>
                <a:srgbClr val="000000"/>
              </a:buClr>
              <a:buSzPct val="45000"/>
              <a:buFont typeface="StarSymbol"/>
              <a:buChar char="●"/>
            </a:lvl2pPr>
            <a:lvl3pPr lvl="2">
              <a:buClr>
                <a:srgbClr val="000000"/>
              </a:buClr>
              <a:buSzPct val="45000"/>
              <a:buFont typeface="StarSymbol"/>
              <a:buChar char="●"/>
            </a:lvl3pPr>
            <a:lvl4pPr lvl="3">
              <a:buClr>
                <a:srgbClr val="000000"/>
              </a:buClr>
              <a:buSzPct val="45000"/>
              <a:buFont typeface="StarSymbol"/>
              <a:buChar char="●"/>
            </a:lvl4pPr>
            <a:lvl5pPr lvl="4">
              <a:buClr>
                <a:srgbClr val="000000"/>
              </a:buClr>
              <a:buSzPct val="45000"/>
              <a:buFont typeface="StarSymbol"/>
              <a:buChar char="●"/>
            </a:lvl5pPr>
            <a:lvl6pPr lvl="5">
              <a:buClr>
                <a:srgbClr val="000000"/>
              </a:buClr>
              <a:buSzPct val="45000"/>
              <a:buFont typeface="StarSymbol"/>
              <a:buChar char="●"/>
            </a:lvl6pPr>
            <a:lvl7pPr lvl="6">
              <a:buClr>
                <a:srgbClr val="000000"/>
              </a:buClr>
              <a:buSzPct val="45000"/>
              <a:buFont typeface="StarSymbol"/>
              <a:buChar char="●"/>
            </a:lvl7pPr>
            <a:lvl8pPr lvl="7">
              <a:buClr>
                <a:srgbClr val="000000"/>
              </a:buClr>
              <a:buSzPct val="45000"/>
              <a:buFont typeface="StarSymbol"/>
              <a:buChar char="●"/>
            </a:lvl8pPr>
            <a:lvl9pPr lvl="8">
              <a:buClr>
                <a:srgbClr val="000000"/>
              </a:buClr>
              <a:buSzPct val="45000"/>
              <a:buFont typeface="StarSymbol"/>
              <a:buChar char="●"/>
            </a:lvl9pPr>
          </a:lstStyle>
          <a:p>
            <a:pPr marL="0" lvl="0" indent="-216000" algn="ctr">
              <a:buNone/>
            </a:pPr>
            <a:r>
              <a:rPr lang="de-DE" sz="2600" i="1">
                <a:latin typeface="AR DELANEY" pitchFamily="18"/>
              </a:rPr>
              <a:t>Большинство смесителей – это водопродные краны с вентильной головкой и резьбовым  шпинделем, в которых запорный клапан опускается вниз, закрывая седло (поступление воды прекращается), либо поднимается вверх, открывая седло. Таким образом регулируется поступление воды.</a:t>
            </a:r>
          </a:p>
        </p:txBody>
      </p:sp>
    </p:spTree>
  </p:cSld>
  <p:clrMapOvr>
    <a:masterClrMapping/>
  </p:clrMapOvr>
  <p:transition spd="med" advTm="1200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0" y="355680"/>
            <a:ext cx="10080000" cy="1804319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de-DE" sz="5400" b="0" i="1" u="sng">
                <a:latin typeface="AR DELANEY" pitchFamily="34"/>
              </a:rPr>
              <a:t>Виды неисправностей смесителей</a:t>
            </a:r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/>
        <p:txBody>
          <a:bodyPr anchor="ctr"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●"/>
            </a:lvl1pPr>
            <a:lvl2pPr lvl="1">
              <a:buClr>
                <a:srgbClr val="000000"/>
              </a:buClr>
              <a:buSzPct val="45000"/>
              <a:buFont typeface="StarSymbol"/>
              <a:buChar char="●"/>
            </a:lvl2pPr>
            <a:lvl3pPr lvl="2">
              <a:buClr>
                <a:srgbClr val="000000"/>
              </a:buClr>
              <a:buSzPct val="45000"/>
              <a:buFont typeface="StarSymbol"/>
              <a:buChar char="●"/>
            </a:lvl3pPr>
            <a:lvl4pPr lvl="3">
              <a:buClr>
                <a:srgbClr val="000000"/>
              </a:buClr>
              <a:buSzPct val="45000"/>
              <a:buFont typeface="StarSymbol"/>
              <a:buChar char="●"/>
            </a:lvl4pPr>
            <a:lvl5pPr lvl="4">
              <a:buClr>
                <a:srgbClr val="000000"/>
              </a:buClr>
              <a:buSzPct val="45000"/>
              <a:buFont typeface="StarSymbol"/>
              <a:buChar char="●"/>
            </a:lvl5pPr>
            <a:lvl6pPr lvl="5">
              <a:buClr>
                <a:srgbClr val="000000"/>
              </a:buClr>
              <a:buSzPct val="45000"/>
              <a:buFont typeface="StarSymbol"/>
              <a:buChar char="●"/>
            </a:lvl6pPr>
            <a:lvl7pPr lvl="6">
              <a:buClr>
                <a:srgbClr val="000000"/>
              </a:buClr>
              <a:buSzPct val="45000"/>
              <a:buFont typeface="StarSymbol"/>
              <a:buChar char="●"/>
            </a:lvl7pPr>
            <a:lvl8pPr lvl="7">
              <a:buClr>
                <a:srgbClr val="000000"/>
              </a:buClr>
              <a:buSzPct val="45000"/>
              <a:buFont typeface="StarSymbol"/>
              <a:buChar char="●"/>
            </a:lvl8pPr>
            <a:lvl9pPr lvl="8">
              <a:buClr>
                <a:srgbClr val="000000"/>
              </a:buClr>
              <a:buSzPct val="45000"/>
              <a:buFont typeface="StarSymbol"/>
              <a:buChar char="●"/>
            </a:lvl9pPr>
          </a:lstStyle>
          <a:p>
            <a:pPr marL="0" lvl="0" indent="-216000" algn="ctr">
              <a:buNone/>
            </a:pPr>
            <a:endParaRPr lang="de-DE" sz="2600" i="1">
              <a:latin typeface="AR DELANEY" pitchFamily="18"/>
            </a:endParaRPr>
          </a:p>
          <a:p>
            <a:pPr marL="0" lvl="0" indent="-216000" algn="ctr">
              <a:buNone/>
            </a:pPr>
            <a:r>
              <a:rPr lang="de-DE" sz="2600" i="1">
                <a:latin typeface="AR DELANEY" pitchFamily="18"/>
              </a:rPr>
              <a:t>1. Утечка воды через излив смесителя.</a:t>
            </a:r>
          </a:p>
          <a:p>
            <a:pPr marL="0" lvl="0" indent="-216000" algn="ctr">
              <a:buNone/>
            </a:pPr>
            <a:r>
              <a:rPr lang="de-DE" sz="2600" i="1">
                <a:latin typeface="AR DELANEY" pitchFamily="18"/>
              </a:rPr>
              <a:t>2. Утечка воды в месте соединения излива с корпусом.</a:t>
            </a:r>
          </a:p>
          <a:p>
            <a:pPr marL="0" lvl="0" indent="-216000" algn="ctr">
              <a:buNone/>
            </a:pPr>
            <a:r>
              <a:rPr lang="de-DE" sz="2600" i="1">
                <a:latin typeface="AR DELANEY" pitchFamily="18"/>
              </a:rPr>
              <a:t>3. Утечка воды из вентильной головки.</a:t>
            </a:r>
          </a:p>
          <a:p>
            <a:pPr marL="0" lvl="0" indent="-216000" algn="ctr">
              <a:buNone/>
            </a:pPr>
            <a:r>
              <a:rPr lang="de-DE" sz="2600" i="1">
                <a:latin typeface="AR DELANEY" pitchFamily="18"/>
              </a:rPr>
              <a:t> </a:t>
            </a:r>
          </a:p>
          <a:p>
            <a:pPr marL="0" lvl="0" indent="-216000" algn="ctr">
              <a:buNone/>
            </a:pPr>
            <a:endParaRPr lang="de-DE" i="1">
              <a:latin typeface="AR DELANEY" pitchFamily="18"/>
            </a:endParaRPr>
          </a:p>
        </p:txBody>
      </p:sp>
    </p:spTree>
  </p:cSld>
  <p:clrMapOvr>
    <a:masterClrMapping/>
  </p:clrMapOvr>
  <p:transition spd="med" advTm="1200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 txBox="1">
            <a:spLocks noGrp="1"/>
          </p:cNvSpPr>
          <p:nvPr>
            <p:ph type="subTitle" idx="4294967295"/>
          </p:nvPr>
        </p:nvSpPr>
        <p:spPr>
          <a:xfrm>
            <a:off x="740879" y="555480"/>
            <a:ext cx="8608320" cy="6308640"/>
          </a:xfrm>
        </p:spPr>
        <p:txBody>
          <a:bodyPr anchor="ctr"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●"/>
            </a:lvl1pPr>
            <a:lvl2pPr lvl="1">
              <a:buClr>
                <a:srgbClr val="000000"/>
              </a:buClr>
              <a:buSzPct val="45000"/>
              <a:buFont typeface="StarSymbol"/>
              <a:buChar char="●"/>
            </a:lvl2pPr>
            <a:lvl3pPr lvl="2">
              <a:buClr>
                <a:srgbClr val="000000"/>
              </a:buClr>
              <a:buSzPct val="45000"/>
              <a:buFont typeface="StarSymbol"/>
              <a:buChar char="●"/>
            </a:lvl3pPr>
            <a:lvl4pPr lvl="3">
              <a:buClr>
                <a:srgbClr val="000000"/>
              </a:buClr>
              <a:buSzPct val="45000"/>
              <a:buFont typeface="StarSymbol"/>
              <a:buChar char="●"/>
            </a:lvl4pPr>
            <a:lvl5pPr lvl="4">
              <a:buClr>
                <a:srgbClr val="000000"/>
              </a:buClr>
              <a:buSzPct val="45000"/>
              <a:buFont typeface="StarSymbol"/>
              <a:buChar char="●"/>
            </a:lvl5pPr>
            <a:lvl6pPr lvl="5">
              <a:buClr>
                <a:srgbClr val="000000"/>
              </a:buClr>
              <a:buSzPct val="45000"/>
              <a:buFont typeface="StarSymbol"/>
              <a:buChar char="●"/>
            </a:lvl6pPr>
            <a:lvl7pPr lvl="6">
              <a:buClr>
                <a:srgbClr val="000000"/>
              </a:buClr>
              <a:buSzPct val="45000"/>
              <a:buFont typeface="StarSymbol"/>
              <a:buChar char="●"/>
            </a:lvl7pPr>
            <a:lvl8pPr lvl="7">
              <a:buClr>
                <a:srgbClr val="000000"/>
              </a:buClr>
              <a:buSzPct val="45000"/>
              <a:buFont typeface="StarSymbol"/>
              <a:buChar char="●"/>
            </a:lvl8pPr>
            <a:lvl9pPr lvl="8">
              <a:buClr>
                <a:srgbClr val="000000"/>
              </a:buClr>
              <a:buSzPct val="45000"/>
              <a:buFont typeface="StarSymbol"/>
              <a:buChar char="●"/>
            </a:lvl9pPr>
          </a:lstStyle>
          <a:p>
            <a:pPr marL="0" lvl="0" indent="-216000" algn="ctr">
              <a:buNone/>
            </a:pPr>
            <a:r>
              <a:rPr lang="de-DE" sz="2600" i="1">
                <a:latin typeface="AR DELANEY" pitchFamily="18"/>
              </a:rPr>
              <a:t>Изучив конструкциии возможности смесителей, мы выяснили, что утечка воды через излив при закрытых кранах смесителя может быть или из-за неплотного соединения уплотнительной прокладки клапана вентильной головки с седлом, либо из-за дефекта резьбы шпинделя. В нашем смесителе резьба шпинделя без дефекта, значит, причина – в уплотнительной прокладке. Так как из крана капает холодная вода, следовательно, неисправна вентильная головка подачи холодной воды.</a:t>
            </a:r>
          </a:p>
        </p:txBody>
      </p:sp>
    </p:spTree>
  </p:cSld>
  <p:clrMapOvr>
    <a:masterClrMapping/>
  </p:clrMapOvr>
  <p:transition spd="med" advTm="1200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 txBox="1">
            <a:spLocks noGrp="1"/>
          </p:cNvSpPr>
          <p:nvPr>
            <p:ph type="subTitle" idx="4294967295"/>
          </p:nvPr>
        </p:nvSpPr>
        <p:spPr>
          <a:xfrm>
            <a:off x="900000" y="540000"/>
            <a:ext cx="8608320" cy="6308640"/>
          </a:xfrm>
        </p:spPr>
        <p:txBody>
          <a:bodyPr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●"/>
            </a:lvl1pPr>
            <a:lvl2pPr lvl="1">
              <a:buClr>
                <a:srgbClr val="000000"/>
              </a:buClr>
              <a:buSzPct val="45000"/>
              <a:buFont typeface="StarSymbol"/>
              <a:buChar char="●"/>
            </a:lvl2pPr>
            <a:lvl3pPr lvl="2">
              <a:buClr>
                <a:srgbClr val="000000"/>
              </a:buClr>
              <a:buSzPct val="45000"/>
              <a:buFont typeface="StarSymbol"/>
              <a:buChar char="●"/>
            </a:lvl3pPr>
            <a:lvl4pPr lvl="3">
              <a:buClr>
                <a:srgbClr val="000000"/>
              </a:buClr>
              <a:buSzPct val="45000"/>
              <a:buFont typeface="StarSymbol"/>
              <a:buChar char="●"/>
            </a:lvl4pPr>
            <a:lvl5pPr lvl="4">
              <a:buClr>
                <a:srgbClr val="000000"/>
              </a:buClr>
              <a:buSzPct val="45000"/>
              <a:buFont typeface="StarSymbol"/>
              <a:buChar char="●"/>
            </a:lvl5pPr>
            <a:lvl6pPr lvl="5">
              <a:buClr>
                <a:srgbClr val="000000"/>
              </a:buClr>
              <a:buSzPct val="45000"/>
              <a:buFont typeface="StarSymbol"/>
              <a:buChar char="●"/>
            </a:lvl6pPr>
            <a:lvl7pPr lvl="6">
              <a:buClr>
                <a:srgbClr val="000000"/>
              </a:buClr>
              <a:buSzPct val="45000"/>
              <a:buFont typeface="StarSymbol"/>
              <a:buChar char="●"/>
            </a:lvl7pPr>
            <a:lvl8pPr lvl="7">
              <a:buClr>
                <a:srgbClr val="000000"/>
              </a:buClr>
              <a:buSzPct val="45000"/>
              <a:buFont typeface="StarSymbol"/>
              <a:buChar char="●"/>
            </a:lvl8pPr>
            <a:lvl9pPr lvl="8">
              <a:buClr>
                <a:srgbClr val="000000"/>
              </a:buClr>
              <a:buSzPct val="45000"/>
              <a:buFont typeface="StarSymbol"/>
              <a:buChar char="●"/>
            </a:lvl9pPr>
          </a:lstStyle>
          <a:p>
            <a:pPr marL="0" lvl="0" indent="-216000" algn="ctr">
              <a:buNone/>
            </a:pPr>
            <a:r>
              <a:rPr lang="de-DE" sz="4000" i="1" u="sng">
                <a:latin typeface="AR DELANEY" pitchFamily="18"/>
              </a:rPr>
              <a:t>В</a:t>
            </a:r>
            <a:r>
              <a:rPr lang="de-DE" sz="2800" i="1" u="sng">
                <a:latin typeface="AR DELANEY" pitchFamily="18"/>
              </a:rPr>
              <a:t>ывод</a:t>
            </a:r>
            <a:r>
              <a:rPr lang="de-DE" i="1" u="sng">
                <a:latin typeface="AR DELANEY" pitchFamily="18"/>
              </a:rPr>
              <a:t>:</a:t>
            </a:r>
            <a:r>
              <a:rPr lang="de-DE" i="1">
                <a:latin typeface="AR DELANEY" pitchFamily="18"/>
              </a:rPr>
              <a:t> </a:t>
            </a:r>
            <a:r>
              <a:rPr lang="de-DE" sz="2600" i="1">
                <a:latin typeface="AR DELANEY" pitchFamily="18"/>
              </a:rPr>
              <a:t>заменить уплотнительную прокладку клапана вентильной головки.</a:t>
            </a:r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65760" y="4140000"/>
            <a:ext cx="2514240" cy="33620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 advTm="1200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бычный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yt-cool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298</Words>
  <Application>Microsoft Office PowerPoint</Application>
  <PresentationFormat>Экран (4:3)</PresentationFormat>
  <Paragraphs>25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Default</vt:lpstr>
      <vt:lpstr>Обычный</vt:lpstr>
      <vt:lpstr>lyt-cool</vt:lpstr>
      <vt:lpstr>Проект  по теме: "Ремонт смесителя"</vt:lpstr>
      <vt:lpstr>Определение потребности</vt:lpstr>
      <vt:lpstr>Краткая формулировка задачи</vt:lpstr>
      <vt:lpstr>Исследования</vt:lpstr>
      <vt:lpstr>Устройство вентильного крана</vt:lpstr>
      <vt:lpstr>Презентация PowerPoint</vt:lpstr>
      <vt:lpstr>Виды неисправностей смесителей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 по теме: "Ремонт смесителя"</dc:title>
  <dc:creator>admin</dc:creator>
  <cp:lastModifiedBy>admin</cp:lastModifiedBy>
  <cp:revision>4</cp:revision>
  <dcterms:created xsi:type="dcterms:W3CDTF">2009-04-16T11:32:32Z</dcterms:created>
  <dcterms:modified xsi:type="dcterms:W3CDTF">2016-12-23T09:02:20Z</dcterms:modified>
</cp:coreProperties>
</file>