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643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1947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177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5357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92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8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5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1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5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7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3/17/2016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0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2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4800" i="1" dirty="0" smtClean="0"/>
              <a:t>Геленджик </a:t>
            </a:r>
            <a:endParaRPr lang="ru-RU" sz="48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84" y="2133693"/>
            <a:ext cx="7234518" cy="3881437"/>
          </a:xfrm>
        </p:spPr>
      </p:pic>
    </p:spTree>
    <p:extLst>
      <p:ext uri="{BB962C8B-B14F-4D97-AF65-F5344CB8AC3E}">
        <p14:creationId xmlns:p14="http://schemas.microsoft.com/office/powerpoint/2010/main" val="34396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/>
              <a:t>                           Город-курорт 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i="1" dirty="0" smtClean="0">
                <a:latin typeface="Cambria" panose="02040503050406030204" pitchFamily="18" charset="0"/>
                <a:cs typeface="Angsana New" panose="02020603050405020304" pitchFamily="18" charset="-34"/>
              </a:rPr>
              <a:t>Геленджик по праву считается основным курортом страны. И дело не в том, что на реконструкцию города и развития его культурных заведений выделяется каждый год немалая сумма бюджетных средств, еще в конце прошлого столетия на него была сделана ставка на основном рекреационный ресурс страны. Важно понимать, что город живет за счет туризма, поэтому каждому посетителю здесь искренне рады и обязательно создадут все условия, чтобы у него возникало желание вернуться сюда вновь. </a:t>
            </a:r>
            <a:endParaRPr lang="ru-RU" sz="3200" i="1" dirty="0">
              <a:latin typeface="Cambria" panose="020405030504060302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365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Достопримечательности 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00930"/>
            <a:ext cx="8596668" cy="388077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1)Дольмены Геленджика</a:t>
            </a: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2)Водопады на реке Жане</a:t>
            </a: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3)</a:t>
            </a:r>
            <a:r>
              <a:rPr lang="ru-RU" sz="2400" i="1" dirty="0" err="1" smtClean="0">
                <a:latin typeface="Cambria" panose="02040503050406030204" pitchFamily="18" charset="0"/>
                <a:cs typeface="Arabic Typesetting" panose="03020402040406030203" pitchFamily="66" charset="-78"/>
              </a:rPr>
              <a:t>Геленджикский</a:t>
            </a:r>
            <a:r>
              <a:rPr lang="ru-RU" sz="2400" i="1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 дельфинарий</a:t>
            </a: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4)Набережная Геленджика </a:t>
            </a: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5)Сафари-парк </a:t>
            </a:r>
          </a:p>
        </p:txBody>
      </p:sp>
    </p:spTree>
    <p:extLst>
      <p:ext uri="{BB962C8B-B14F-4D97-AF65-F5344CB8AC3E}">
        <p14:creationId xmlns:p14="http://schemas.microsoft.com/office/powerpoint/2010/main" val="92002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i="1" dirty="0" smtClean="0"/>
              <a:t>Дольмены Геленджика 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038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err="1" smtClean="0">
                <a:latin typeface="Cambria" panose="02040503050406030204" pitchFamily="18" charset="0"/>
              </a:rPr>
              <a:t>Геленджикская</a:t>
            </a:r>
            <a:r>
              <a:rPr lang="ru-RU" sz="2400" i="1" dirty="0" smtClean="0">
                <a:latin typeface="Cambria" panose="02040503050406030204" pitchFamily="18" charset="0"/>
              </a:rPr>
              <a:t> достопримечательность, расположенная недалеко от села Возрождение. Эти древние сооружения относятся к эпохе бронзового века. Им примерно 5 тысяч лет. О дольменах говорят на протяжении двух с лишним столетий.  </a:t>
            </a:r>
            <a:endParaRPr lang="ru-RU" sz="2400" i="1" dirty="0">
              <a:latin typeface="Cambria" panose="0204050305040603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82448"/>
            <a:ext cx="4184650" cy="2637717"/>
          </a:xfrm>
        </p:spPr>
      </p:pic>
    </p:spTree>
    <p:extLst>
      <p:ext uri="{BB962C8B-B14F-4D97-AF65-F5344CB8AC3E}">
        <p14:creationId xmlns:p14="http://schemas.microsoft.com/office/powerpoint/2010/main" val="26905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i="1" dirty="0" smtClean="0"/>
              <a:t>Водопады на реке Жане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4025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В окрестностях села Возрождение, что недалеко от Геленджика, река Жане вместе с притоками образует красивую долину с водопадами. Местные жители верят в то, что если купаться в водопаде Изумрудный на Крещение, то весь год не будешь болеть.</a:t>
            </a:r>
            <a:endParaRPr lang="ru-RU" sz="2400" i="1" dirty="0"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691603"/>
            <a:ext cx="4184650" cy="2819407"/>
          </a:xfrm>
        </p:spPr>
      </p:pic>
    </p:spTree>
    <p:extLst>
      <p:ext uri="{BB962C8B-B14F-4D97-AF65-F5344CB8AC3E}">
        <p14:creationId xmlns:p14="http://schemas.microsoft.com/office/powerpoint/2010/main" val="2792595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</a:t>
            </a:r>
            <a:r>
              <a:rPr lang="ru-RU" i="1" dirty="0" err="1" smtClean="0"/>
              <a:t>Геленджикский</a:t>
            </a:r>
            <a:r>
              <a:rPr lang="ru-RU" i="1" dirty="0" smtClean="0"/>
              <a:t> дельфинарий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092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Обязательный пункт экскурсионной программы для детей и взрослых, </a:t>
            </a:r>
            <a:r>
              <a:rPr lang="ru-RU" sz="2400" i="1" dirty="0" err="1" smtClean="0">
                <a:latin typeface="Cambria" panose="02040503050406030204" pitchFamily="18" charset="0"/>
              </a:rPr>
              <a:t>Геленджикский</a:t>
            </a:r>
            <a:r>
              <a:rPr lang="ru-RU" sz="2400" i="1" dirty="0" smtClean="0">
                <a:latin typeface="Cambria" panose="02040503050406030204" pitchFamily="18" charset="0"/>
              </a:rPr>
              <a:t> дельфинарий предлагает вниманию отдыхающих увлекательные шоу-программы с участием не только дельфинов, но и белух, морских котиков и моржей.</a:t>
            </a:r>
            <a:endParaRPr lang="ru-RU" sz="2400" i="1" dirty="0"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29575"/>
            <a:ext cx="4184650" cy="2743463"/>
          </a:xfrm>
        </p:spPr>
      </p:pic>
    </p:spTree>
    <p:extLst>
      <p:ext uri="{BB962C8B-B14F-4D97-AF65-F5344CB8AC3E}">
        <p14:creationId xmlns:p14="http://schemas.microsoft.com/office/powerpoint/2010/main" val="215284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i="1" dirty="0" smtClean="0"/>
              <a:t>Набережная Геленджика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Геленджик считается одним из самых привлекательных для туристов курортов Краснодарского края. А помимо всего прочего этот город будет еще и одним из самых живописных- и все благодаря своей центральной Набережной.</a:t>
            </a:r>
            <a:endParaRPr lang="ru-RU" sz="2400" i="1" dirty="0"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5" y="1825625"/>
            <a:ext cx="4809565" cy="4351338"/>
          </a:xfrm>
        </p:spPr>
      </p:pic>
    </p:spTree>
    <p:extLst>
      <p:ext uri="{BB962C8B-B14F-4D97-AF65-F5344CB8AC3E}">
        <p14:creationId xmlns:p14="http://schemas.microsoft.com/office/powerpoint/2010/main" val="194221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i="1" dirty="0" smtClean="0"/>
              <a:t>Сафари-парк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026117"/>
            <a:ext cx="4184035" cy="4509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Сафари-парк расположен в городе-курорте Геленджик. Территория парка поражает своим разнообразием, тут и смешанный лес, и множество кустарников, а обилие цветов восхищает даже самый взыскательный вкус. На территории парка животные содержатся в просторных клетках.</a:t>
            </a:r>
            <a:endParaRPr lang="ru-RU" sz="2400" i="1" dirty="0"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699449"/>
            <a:ext cx="4184650" cy="2803715"/>
          </a:xfrm>
        </p:spPr>
      </p:pic>
    </p:spTree>
    <p:extLst>
      <p:ext uri="{BB962C8B-B14F-4D97-AF65-F5344CB8AC3E}">
        <p14:creationId xmlns:p14="http://schemas.microsoft.com/office/powerpoint/2010/main" val="54299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</a:t>
            </a:r>
            <a:r>
              <a:rPr lang="ru-RU" i="1" dirty="0" smtClean="0"/>
              <a:t>Вопросы</a:t>
            </a:r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1)В эпоху какого века относят Дольмены в Геленджике</a:t>
            </a:r>
            <a:r>
              <a:rPr lang="en-US" sz="2400" i="1" dirty="0" smtClean="0">
                <a:latin typeface="Cambria" panose="02040503050406030204" pitchFamily="18" charset="0"/>
              </a:rPr>
              <a:t>?</a:t>
            </a:r>
            <a:endParaRPr lang="ru-RU" sz="24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2)Где находятся водопады на реке Жане</a:t>
            </a:r>
            <a:r>
              <a:rPr lang="en-US" sz="2400" i="1" dirty="0" smtClean="0">
                <a:latin typeface="Cambria" panose="02040503050406030204" pitchFamily="18" charset="0"/>
              </a:rPr>
              <a:t>?</a:t>
            </a:r>
            <a:endParaRPr lang="ru-RU" sz="24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3)Какие животные участвуют в шоу-программе в </a:t>
            </a:r>
            <a:r>
              <a:rPr lang="ru-RU" sz="2400" i="1" dirty="0" err="1" smtClean="0">
                <a:latin typeface="Cambria" panose="02040503050406030204" pitchFamily="18" charset="0"/>
              </a:rPr>
              <a:t>Геленджикском</a:t>
            </a:r>
            <a:r>
              <a:rPr lang="ru-RU" sz="2400" i="1" dirty="0" smtClean="0">
                <a:latin typeface="Cambria" panose="02040503050406030204" pitchFamily="18" charset="0"/>
              </a:rPr>
              <a:t> дельфинарии</a:t>
            </a:r>
            <a:r>
              <a:rPr lang="en-US" sz="2400" i="1" dirty="0" smtClean="0">
                <a:latin typeface="Cambria" panose="02040503050406030204" pitchFamily="18" charset="0"/>
              </a:rPr>
              <a:t>?</a:t>
            </a:r>
            <a:endParaRPr lang="ru-RU" sz="24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4)Почему Геленджик считается самым живописным городом в Краснодарском крае</a:t>
            </a:r>
            <a:r>
              <a:rPr lang="en-US" sz="2400" i="1" dirty="0" smtClean="0">
                <a:latin typeface="Cambria" panose="02040503050406030204" pitchFamily="18" charset="0"/>
              </a:rPr>
              <a:t>?</a:t>
            </a:r>
            <a:r>
              <a:rPr lang="ru-RU" sz="2400" i="1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i="1" dirty="0">
                <a:latin typeface="Cambria" panose="02040503050406030204" pitchFamily="18" charset="0"/>
              </a:rPr>
              <a:t>5</a:t>
            </a:r>
            <a:r>
              <a:rPr lang="ru-RU" sz="2400" i="1" dirty="0" smtClean="0">
                <a:latin typeface="Cambria" panose="02040503050406030204" pitchFamily="18" charset="0"/>
              </a:rPr>
              <a:t>)Что находится на территории Сафари-парка в Геленджике</a:t>
            </a:r>
            <a:r>
              <a:rPr lang="en-US" sz="2400" i="1" dirty="0" smtClean="0">
                <a:latin typeface="Cambria" panose="02040503050406030204" pitchFamily="18" charset="0"/>
              </a:rPr>
              <a:t>?</a:t>
            </a:r>
            <a:endParaRPr lang="ru-RU" sz="24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8648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337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                            Геленджик </vt:lpstr>
      <vt:lpstr>                           Город-курорт </vt:lpstr>
      <vt:lpstr>            Достопримечательности  </vt:lpstr>
      <vt:lpstr>                  Дольмены Геленджика </vt:lpstr>
      <vt:lpstr>                  Водопады на реке Жане</vt:lpstr>
      <vt:lpstr>            Геленджикский дельфинарий</vt:lpstr>
      <vt:lpstr>                  Набережная Геленджика</vt:lpstr>
      <vt:lpstr>                           Сафари-парк</vt:lpstr>
      <vt:lpstr>                              Вопросы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Геленджик</dc:title>
  <dc:creator>1</dc:creator>
  <cp:lastModifiedBy>ученик</cp:lastModifiedBy>
  <cp:revision>12</cp:revision>
  <dcterms:created xsi:type="dcterms:W3CDTF">2016-03-11T17:23:15Z</dcterms:created>
  <dcterms:modified xsi:type="dcterms:W3CDTF">2016-03-17T09:59:05Z</dcterms:modified>
</cp:coreProperties>
</file>