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890"/>
    <a:srgbClr val="F56F59"/>
    <a:srgbClr val="0F28DF"/>
    <a:srgbClr val="0A704E"/>
    <a:srgbClr val="20ECA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080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39FCD-A725-46AE-87F3-F14B236B7915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696D7-B72C-4041-858A-281A35D104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0841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3731E-97D2-459D-9779-C4C1951A035E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CF1F-CCC5-4DD8-BDAA-C89FA0AB1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3731E-97D2-459D-9779-C4C1951A035E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CF1F-CCC5-4DD8-BDAA-C89FA0AB1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3731E-97D2-459D-9779-C4C1951A035E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CF1F-CCC5-4DD8-BDAA-C89FA0AB104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3731E-97D2-459D-9779-C4C1951A035E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CF1F-CCC5-4DD8-BDAA-C89FA0AB10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3731E-97D2-459D-9779-C4C1951A035E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CF1F-CCC5-4DD8-BDAA-C89FA0AB1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3731E-97D2-459D-9779-C4C1951A035E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CF1F-CCC5-4DD8-BDAA-C89FA0AB10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3731E-97D2-459D-9779-C4C1951A035E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CF1F-CCC5-4DD8-BDAA-C89FA0AB1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3731E-97D2-459D-9779-C4C1951A035E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CF1F-CCC5-4DD8-BDAA-C89FA0AB1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3731E-97D2-459D-9779-C4C1951A035E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CF1F-CCC5-4DD8-BDAA-C89FA0AB1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3731E-97D2-459D-9779-C4C1951A035E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CF1F-CCC5-4DD8-BDAA-C89FA0AB10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3731E-97D2-459D-9779-C4C1951A035E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CF1F-CCC5-4DD8-BDAA-C89FA0AB10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733731E-97D2-459D-9779-C4C1951A035E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953CF1F-CCC5-4DD8-BDAA-C89FA0AB10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ИННОВАЦИОННЫЙ ПРОЕКТ ПО ТЕМЕ «ВИДЕОСТУДИЯ  КАК СРЕДСТВО РАЗВИТИЯ ЛИЧНОСТИ ШКОЛЬНИКА И ЕГО ТВОРЧЕСКОЙ ИНДИВИДУАЛЬНОСТИ».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4786322"/>
            <a:ext cx="4186222" cy="110965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МБОУ СОШ № 39</a:t>
            </a:r>
          </a:p>
          <a:p>
            <a:r>
              <a:rPr lang="ru-RU" dirty="0" smtClean="0"/>
              <a:t>Красноармейский </a:t>
            </a:r>
            <a:r>
              <a:rPr lang="ru-RU" dirty="0" smtClean="0"/>
              <a:t>район</a:t>
            </a:r>
          </a:p>
          <a:p>
            <a:r>
              <a:rPr lang="ru-RU" dirty="0" err="1" smtClean="0"/>
              <a:t>Очекурова</a:t>
            </a:r>
            <a:r>
              <a:rPr lang="ru-RU" smtClean="0"/>
              <a:t> Е.А.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214290"/>
            <a:ext cx="5329246" cy="3411543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dirty="0"/>
              <a:t>Чтобы российское общество стало инновационным, а продукция, производимая в стране, конкурентоспособной, необходимо решить проблему </a:t>
            </a:r>
            <a:r>
              <a:rPr lang="ru-RU" dirty="0" err="1"/>
              <a:t>инновационно</a:t>
            </a:r>
            <a:r>
              <a:rPr lang="ru-RU" dirty="0"/>
              <a:t> -  </a:t>
            </a:r>
            <a:r>
              <a:rPr lang="ru-RU" dirty="0" err="1"/>
              <a:t>креативного</a:t>
            </a:r>
            <a:r>
              <a:rPr lang="ru-RU" dirty="0"/>
              <a:t> образования на всех ступенях образовательной системы России.</a:t>
            </a:r>
          </a:p>
          <a:p>
            <a:pPr algn="r">
              <a:buNone/>
            </a:pPr>
            <a:r>
              <a:rPr lang="ru-RU" dirty="0" err="1"/>
              <a:t>Цедринский</a:t>
            </a:r>
            <a:r>
              <a:rPr lang="ru-RU" dirty="0"/>
              <a:t> Александр Дмитриевич</a:t>
            </a:r>
          </a:p>
          <a:p>
            <a:endParaRPr lang="ru-RU" dirty="0"/>
          </a:p>
        </p:txBody>
      </p:sp>
      <p:pic>
        <p:nvPicPr>
          <p:cNvPr id="7" name="Рисунок 6" descr="C:\Documents and Settings\Женечка\Рабочий стол\ВСЕ ДЛЯ РАБОТЫ\Camera\IMG_20161125_1324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2714644" cy="3786214"/>
          </a:xfrm>
          <a:prstGeom prst="rect">
            <a:avLst/>
          </a:prstGeom>
          <a:noFill/>
        </p:spPr>
      </p:pic>
      <p:pic>
        <p:nvPicPr>
          <p:cNvPr id="1030" name="Picture 6" descr="https://im1-tub-ru.yandex.net/i?id=5a81c8e4722dfc63eeddb532fd081248&amp;n=33&amp;h=215&amp;w=2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571876"/>
            <a:ext cx="2857520" cy="2857521"/>
          </a:xfrm>
          <a:prstGeom prst="rect">
            <a:avLst/>
          </a:prstGeom>
          <a:noFill/>
        </p:spPr>
      </p:pic>
      <p:pic>
        <p:nvPicPr>
          <p:cNvPr id="1032" name="Picture 8" descr="http://paidagogos.com/wp-content/uploads/2013/06/1089_639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814354"/>
            <a:ext cx="4572000" cy="3043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Идея проекта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2292" name="AutoShape 4" descr="https://arhivurokov.ru/videouroki/a/d/5/ad5da7494ff1a249e46a443c66ed13118d5ae820/img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https://arhivurokov.ru/videouroki/a/d/5/ad5da7494ff1a249e46a443c66ed13118d5ae820/img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https://arhivurokov.ru/videouroki/a/d/5/ad5da7494ff1a249e46a443c66ed13118d5ae820/img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8" name="Picture 10" descr="http://admugansk.ru/uploads/news/2012/11/vib15112012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428736"/>
            <a:ext cx="4127527" cy="2786082"/>
          </a:xfrm>
          <a:prstGeom prst="rect">
            <a:avLst/>
          </a:prstGeom>
          <a:noFill/>
        </p:spPr>
      </p:pic>
      <p:pic>
        <p:nvPicPr>
          <p:cNvPr id="1026" name="Picture 2" descr="G:\DSC014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4" y="2643182"/>
            <a:ext cx="4407205" cy="378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776" y="304597"/>
            <a:ext cx="3895051" cy="24648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789040"/>
            <a:ext cx="3275856" cy="24568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304597"/>
            <a:ext cx="3083835" cy="23128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6018" y="4365104"/>
            <a:ext cx="2808855" cy="21066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548680"/>
            <a:ext cx="2432948" cy="18247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4720" y="2844575"/>
            <a:ext cx="3707904" cy="2780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investmentmakemoney.com/wp-content/uploads/2015/02/learn-vocabulary-do-not-guess-one-1024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14290"/>
            <a:ext cx="2913063" cy="29130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214290"/>
            <a:ext cx="3857652" cy="1571636"/>
          </a:xfrm>
          <a:prstGeom prst="rect">
            <a:avLst/>
          </a:prstGeom>
          <a:solidFill>
            <a:srgbClr val="0A70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20000"/>
              </a:lnSpc>
            </a:pPr>
            <a:r>
              <a:rPr lang="ru-RU" sz="1600" dirty="0" smtClean="0"/>
              <a:t>Создать условия для вовлечения педагогов в процесс освоения современных образовательных и цифровых технологий.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00760" y="3071810"/>
            <a:ext cx="3143240" cy="2071678"/>
          </a:xfrm>
          <a:prstGeom prst="rect">
            <a:avLst/>
          </a:prstGeom>
          <a:solidFill>
            <a:srgbClr val="F56F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20000"/>
              </a:lnSpc>
            </a:pPr>
            <a:r>
              <a:rPr lang="ru-RU" sz="1400" dirty="0" smtClean="0"/>
              <a:t>Создать новые условия для развития творческих способностей учащихся во внеурочной деятельности, создание среды для социальной адаптации учащихся, в том числе для учащихся с ограниченными возможностями здоровья,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5357826"/>
            <a:ext cx="5072098" cy="1500174"/>
          </a:xfrm>
          <a:prstGeom prst="rect">
            <a:avLst/>
          </a:prstGeom>
          <a:solidFill>
            <a:srgbClr val="0F28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20000"/>
              </a:lnSpc>
            </a:pPr>
            <a:r>
              <a:rPr lang="ru-RU" sz="1400" dirty="0" smtClean="0"/>
              <a:t>Построить модель внеурочной деятельности в форме студии для формирования универсальных учебных действий  как элемент  комплексного подхода к духовно – нравственному воспитанию учащихся.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2714620"/>
            <a:ext cx="2285984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20000"/>
              </a:lnSpc>
            </a:pPr>
            <a:r>
              <a:rPr lang="ru-RU" dirty="0" smtClean="0"/>
              <a:t>Создание условий по эффективной профориентации учащихся.</a:t>
            </a:r>
            <a:endParaRPr lang="ru-RU" dirty="0"/>
          </a:p>
        </p:txBody>
      </p:sp>
      <p:sp>
        <p:nvSpPr>
          <p:cNvPr id="16" name="Счетверенная стрелка 15"/>
          <p:cNvSpPr/>
          <p:nvPr/>
        </p:nvSpPr>
        <p:spPr>
          <a:xfrm>
            <a:off x="2214546" y="1857364"/>
            <a:ext cx="3766120" cy="3429024"/>
          </a:xfrm>
          <a:prstGeom prst="quadArrow">
            <a:avLst>
              <a:gd name="adj1" fmla="val 14557"/>
              <a:gd name="adj2" fmla="val 22500"/>
              <a:gd name="adj3" fmla="val 1654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Задачи проекта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Разработана программа внеурочной деятельности в рамках </a:t>
            </a:r>
            <a:r>
              <a:rPr lang="ru-RU" dirty="0" err="1" smtClean="0"/>
              <a:t>ФГОС</a:t>
            </a:r>
            <a:r>
              <a:rPr lang="ru-RU" dirty="0" smtClean="0"/>
              <a:t> ООО;</a:t>
            </a:r>
          </a:p>
          <a:p>
            <a:r>
              <a:rPr lang="ru-RU" dirty="0" smtClean="0"/>
              <a:t>создан банк проектных работ, лучшие отправлены на конкурсы различных уровней;</a:t>
            </a:r>
          </a:p>
          <a:p>
            <a:r>
              <a:rPr lang="ru-RU" dirty="0" smtClean="0"/>
              <a:t>вовлечены в активный познавательный процесс учащиеся школы;</a:t>
            </a:r>
          </a:p>
          <a:p>
            <a:r>
              <a:rPr lang="ru-RU" dirty="0" smtClean="0"/>
              <a:t>повышение интереса к литературе и художественным произведениям;</a:t>
            </a:r>
          </a:p>
          <a:p>
            <a:r>
              <a:rPr lang="ru-RU" dirty="0" smtClean="0"/>
              <a:t>повышение качества </a:t>
            </a:r>
            <a:r>
              <a:rPr lang="ru-RU" dirty="0" err="1" smtClean="0"/>
              <a:t>обученности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вовлечение в создание и обсуждение видеороликов учащихся с ограниченными возможностями здоровья и учащихся, нуждающихся в социальной поддержке педагогов.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 инновационной деятельности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фото 2.03 0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94774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49080"/>
            <a:ext cx="31464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G:\для 18 февраля\DSC_03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599"/>
          <a:stretch/>
        </p:blipFill>
        <p:spPr bwMode="auto">
          <a:xfrm>
            <a:off x="5304517" y="1628800"/>
            <a:ext cx="3697613" cy="228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Мокрушина Е.А. индивидуальное занятие по подготовке к ЕГЭ [2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461" y="4290836"/>
            <a:ext cx="2880499" cy="207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3328982" cy="475775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Реальность</a:t>
            </a:r>
            <a:r>
              <a:rPr lang="ru-RU" dirty="0"/>
              <a:t>, которую мы видим, бесконечна, но лишь её избранные, значимые, решающие моменты, которые нас чем-то поразили, остаются в нашей памяти. Из всех средств изображения только фотография может зафиксировать такой точный момент, мы играем с вещами, которые исчезают, и когда они исчезли, невозможно заставить их вернуться вновь. </a:t>
            </a:r>
          </a:p>
          <a:p>
            <a:pPr marL="1257300">
              <a:buNone/>
              <a:tabLst>
                <a:tab pos="447675" algn="l"/>
              </a:tabLst>
            </a:pPr>
            <a:r>
              <a:rPr lang="ru-RU" dirty="0"/>
              <a:t>Анри </a:t>
            </a:r>
            <a:r>
              <a:rPr lang="ru-RU" dirty="0" err="1" smtClean="0"/>
              <a:t>Картье-Брессон</a:t>
            </a:r>
            <a:r>
              <a:rPr lang="en-US" dirty="0" smtClean="0"/>
              <a:t>, </a:t>
            </a:r>
            <a:r>
              <a:rPr lang="ru-RU" dirty="0"/>
              <a:t>фотограф </a:t>
            </a:r>
          </a:p>
        </p:txBody>
      </p:sp>
      <p:pic>
        <p:nvPicPr>
          <p:cNvPr id="2050" name="Picture 2" descr="G:\DSC037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52936"/>
            <a:ext cx="4448043" cy="333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252</TotalTime>
  <Words>198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ИННОВАЦИОННЫЙ ПРОЕКТ ПО ТЕМЕ «ВИДЕОСТУДИЯ  КАК СРЕДСТВО РАЗВИТИЯ ЛИЧНОСТИ ШКОЛЬНИКА И ЕГО ТВОРЧЕСКОЙ ИНДИВИДУАЛЬНОСТИ».</vt:lpstr>
      <vt:lpstr>Слайд 2</vt:lpstr>
      <vt:lpstr>Идея проекта </vt:lpstr>
      <vt:lpstr>Слайд 4</vt:lpstr>
      <vt:lpstr>Слайд 5</vt:lpstr>
      <vt:lpstr>Результат инновационной деятельности</vt:lpstr>
      <vt:lpstr>Слайд 7</vt:lpstr>
      <vt:lpstr>Слайд 8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ИННОВАЦИОННЫЙ ПРОЕКТ ПО ТЕМЕ «ВИДЕОСТУДИЯ  КАК СРЕДСТВО РАЗВИТИЯ ЛИЧНОСТИ ШКОЛЬНИКА И ЕГО ТВОРЧЕСКОЙ ИНДИВИДУАЛЬНОСТИ».</dc:title>
  <dc:creator>Женечка</dc:creator>
  <cp:lastModifiedBy>Женечка</cp:lastModifiedBy>
  <cp:revision>28</cp:revision>
  <dcterms:created xsi:type="dcterms:W3CDTF">2017-02-15T17:38:33Z</dcterms:created>
  <dcterms:modified xsi:type="dcterms:W3CDTF">2017-04-07T20:05:36Z</dcterms:modified>
</cp:coreProperties>
</file>