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0066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0FB9034-EBEC-4869-9CB4-5BAAFC75BA02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C3E12B-474C-42B1-B006-1DA5237C4DF4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9034-EBEC-4869-9CB4-5BAAFC75BA02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E12B-474C-42B1-B006-1DA5237C4D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9034-EBEC-4869-9CB4-5BAAFC75BA02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E12B-474C-42B1-B006-1DA5237C4DF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0FB9034-EBEC-4869-9CB4-5BAAFC75BA02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C3E12B-474C-42B1-B006-1DA5237C4DF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9034-EBEC-4869-9CB4-5BAAFC75BA02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C3E12B-474C-42B1-B006-1DA5237C4DF4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0FB9034-EBEC-4869-9CB4-5BAAFC75BA02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2C3E12B-474C-42B1-B006-1DA5237C4DF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0FB9034-EBEC-4869-9CB4-5BAAFC75BA02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2C3E12B-474C-42B1-B006-1DA5237C4DF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9034-EBEC-4869-9CB4-5BAAFC75BA02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C3E12B-474C-42B1-B006-1DA5237C4DF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9034-EBEC-4869-9CB4-5BAAFC75BA02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C3E12B-474C-42B1-B006-1DA5237C4DF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0FB9034-EBEC-4869-9CB4-5BAAFC75BA02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2C3E12B-474C-42B1-B006-1DA5237C4DF4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0FB9034-EBEC-4869-9CB4-5BAAFC75BA02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52C3E12B-474C-42B1-B006-1DA5237C4DF4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0FB9034-EBEC-4869-9CB4-5BAAFC75BA02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52C3E12B-474C-42B1-B006-1DA5237C4DF4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34857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Якутск.</a:t>
            </a:r>
            <a:endParaRPr lang="ru-RU" sz="96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764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9" y="3737279"/>
            <a:ext cx="4464495" cy="29763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616" y="116632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ru-RU" sz="2800" b="1" i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«Старый город.»</a:t>
            </a:r>
            <a:endParaRPr lang="ru-RU" sz="2800" b="1" i="1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39852"/>
            <a:ext cx="5241296" cy="305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1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выглядит Якутск зимой: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920" y="3828833"/>
            <a:ext cx="4536504" cy="30291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459" y="1033949"/>
            <a:ext cx="4202832" cy="27948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1" y="1059339"/>
            <a:ext cx="4346538" cy="276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3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528762"/>
            <a:ext cx="5715000" cy="3800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69269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</a:t>
            </a:r>
            <a:r>
              <a:rPr lang="ru-RU" sz="36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«Старый город» зимой:</a:t>
            </a:r>
            <a:endParaRPr lang="ru-RU" sz="3600" i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112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980728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6950546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28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12776"/>
            <a:ext cx="3972464" cy="48736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05" y="188640"/>
            <a:ext cx="8244468" cy="70104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6600" dirty="0" smtClean="0"/>
              <a:t>                                                   </a:t>
            </a:r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Флаг и герб.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53548"/>
            <a:ext cx="4475737" cy="275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4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2"/>
          <a:stretch/>
        </p:blipFill>
        <p:spPr>
          <a:xfrm>
            <a:off x="0" y="0"/>
            <a:ext cx="6191250" cy="42595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4437112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  <a:p>
            <a:r>
              <a:rPr lang="ru-RU" sz="2400" i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Необъятность </a:t>
            </a:r>
            <a:r>
              <a:rPr lang="ru-RU" sz="2400" i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территории </a:t>
            </a:r>
            <a:r>
              <a:rPr lang="ru-RU" sz="2400" i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Якутии иллюстрирует следующий факт: Республика Саха занимает большую площадь, нежели Франция, Австрия, Германия, Швеция, Великобритания, Финляндия и Греция, вместе взятые.</a:t>
            </a:r>
          </a:p>
        </p:txBody>
      </p:sp>
    </p:spTree>
    <p:extLst>
      <p:ext uri="{BB962C8B-B14F-4D97-AF65-F5344CB8AC3E}">
        <p14:creationId xmlns:p14="http://schemas.microsoft.com/office/powerpoint/2010/main" val="278790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9" y="2072540"/>
            <a:ext cx="6336704" cy="47525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260648"/>
            <a:ext cx="77768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Якутск – самый крупный город, расположенный в зоне вечной мерзлоты. В городе действует единственный в России Музей вечной мерзлоты.</a:t>
            </a:r>
          </a:p>
        </p:txBody>
      </p:sp>
    </p:spTree>
    <p:extLst>
      <p:ext uri="{BB962C8B-B14F-4D97-AF65-F5344CB8AC3E}">
        <p14:creationId xmlns:p14="http://schemas.microsoft.com/office/powerpoint/2010/main" val="142024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060848"/>
            <a:ext cx="5591175" cy="4248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260648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Якутии выведена особая порода собак - «якутская лайка». Эти собаки отличаются выносливостью, длиной шерстью и голубыми глазами.</a:t>
            </a:r>
          </a:p>
        </p:txBody>
      </p:sp>
    </p:spTree>
    <p:extLst>
      <p:ext uri="{BB962C8B-B14F-4D97-AF65-F5344CB8AC3E}">
        <p14:creationId xmlns:p14="http://schemas.microsoft.com/office/powerpoint/2010/main" val="116597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632"/>
            <a:ext cx="4762500" cy="35718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4437112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Годовая температурная амплитуда Якутска одна из самых высоких на планете. Температура здесь может колебаться от – 50С до +40С. На территории Якутии расположен Оймякон – самое холодное обитаемое место на Земле.</a:t>
            </a:r>
          </a:p>
        </p:txBody>
      </p:sp>
    </p:spTree>
    <p:extLst>
      <p:ext uri="{BB962C8B-B14F-4D97-AF65-F5344CB8AC3E}">
        <p14:creationId xmlns:p14="http://schemas.microsoft.com/office/powerpoint/2010/main" val="236019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5997" y="199673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Богатая коллекция картин находится в здании Художественного музея Якутии. В музее действует уникальная экспозиция, в которой представлена коллекция костяных изделий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4766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47877"/>
            <a:ext cx="6696744" cy="50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5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332656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Якутск </a:t>
            </a:r>
            <a:r>
              <a:rPr lang="ru-RU" sz="22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</a:t>
            </a:r>
            <a:r>
              <a:rPr lang="ru-RU" sz="21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развитый</a:t>
            </a:r>
            <a:r>
              <a:rPr lang="ru-RU" sz="22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город в зоне вечной мерзлоты, в окрестностях которого были найдены останки древних мамонтов</a:t>
            </a:r>
            <a:r>
              <a:rPr lang="ru-RU" sz="22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200" b="1" i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113" y="1385398"/>
            <a:ext cx="4284367" cy="32114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0" y="2636912"/>
            <a:ext cx="4476497" cy="335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27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Самой </a:t>
            </a:r>
            <a:r>
              <a:rPr lang="ru-RU" sz="2400" b="1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интересной культурной достопримечательностью Якутска является комплекс «Старый город». Он представляет собой музей под открытым небом, в котором воссоздана атмосфера конца XIX века.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173" y="2271648"/>
            <a:ext cx="6408711" cy="442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5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51</TotalTime>
  <Words>206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BlackTie</vt:lpstr>
      <vt:lpstr>Якутск.</vt:lpstr>
      <vt:lpstr>                                                   Флаг и герб.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Якутск.</dc:title>
  <dc:creator>10-11 классы</dc:creator>
  <cp:lastModifiedBy>10-11 классы</cp:lastModifiedBy>
  <cp:revision>8</cp:revision>
  <dcterms:created xsi:type="dcterms:W3CDTF">2014-10-21T06:03:01Z</dcterms:created>
  <dcterms:modified xsi:type="dcterms:W3CDTF">2014-11-18T07:20:58Z</dcterms:modified>
</cp:coreProperties>
</file>