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67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BF8CE-B8D2-4293-B0FB-E9100B41CBB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13BB2-1BAE-4CC8-8459-468EE74AF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3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Санкт-Петербург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Один из красивейших городов мира.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0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Климат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04864"/>
            <a:ext cx="6400800" cy="3456384"/>
          </a:xfrm>
        </p:spPr>
        <p:txBody>
          <a:bodyPr>
            <a:normAutofit/>
          </a:bodyPr>
          <a:lstStyle/>
          <a:p>
            <a:pPr lvl="4"/>
            <a:r>
              <a:rPr lang="ru-RU" sz="2400" dirty="0" smtClean="0"/>
              <a:t>Лето в Петербурге</a:t>
            </a:r>
          </a:p>
          <a:p>
            <a:pPr indent="0">
              <a:buNone/>
            </a:pPr>
            <a:r>
              <a:rPr lang="ru-RU" sz="1400" dirty="0" smtClean="0"/>
              <a:t>Лето в Санкт- Петербург приходит с началом июня. К этому времени природа окончательно просыпается от зимней спячки. Лучшим летним месяцем в Петербурге считается июнь. Благодаря своему северному расположению город обладает таким удивительным явлением, как Белые ночи, когда вечерняя заря сходится с утренней.</a:t>
            </a:r>
          </a:p>
          <a:p>
            <a:pPr indent="0">
              <a:buNone/>
            </a:pP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43890"/>
            <a:ext cx="2490234" cy="1656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93097"/>
            <a:ext cx="2448272" cy="1296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56053"/>
            <a:ext cx="1376586" cy="1189171"/>
          </a:xfrm>
          <a:prstGeom prst="rect">
            <a:avLst/>
          </a:prstGeom>
        </p:spPr>
      </p:pic>
      <p:sp>
        <p:nvSpPr>
          <p:cNvPr id="7" name="Сердце 6">
            <a:hlinkClick r:id="rId5" action="ppaction://hlinksldjump"/>
          </p:cNvPr>
          <p:cNvSpPr/>
          <p:nvPr/>
        </p:nvSpPr>
        <p:spPr>
          <a:xfrm>
            <a:off x="8028384" y="5445224"/>
            <a:ext cx="360040" cy="2880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2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СПАСИБО ЗА ВНИМАНИЕ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20888"/>
            <a:ext cx="5499968" cy="3168352"/>
          </a:xfrm>
          <a:prstGeom prst="rect">
            <a:avLst/>
          </a:prstGeom>
        </p:spPr>
      </p:pic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7740352" y="5229200"/>
            <a:ext cx="360040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6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</a:t>
            </a:r>
            <a:r>
              <a:rPr lang="ru-RU" sz="2400" dirty="0" smtClean="0"/>
              <a:t>ереход по ссылкам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24036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hlinkClick r:id="rId2" action="ppaction://hlinksldjump"/>
              </a:rPr>
              <a:t>Интересный </a:t>
            </a:r>
            <a:r>
              <a:rPr lang="ru-RU" dirty="0" smtClean="0">
                <a:hlinkClick r:id="rId2" action="ppaction://hlinksldjump"/>
              </a:rPr>
              <a:t>Петербург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Достопримечательности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Достопримечательности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Достопримечательности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Развод мостов в  </a:t>
            </a:r>
            <a:r>
              <a:rPr lang="ru-RU" dirty="0" err="1" smtClean="0">
                <a:hlinkClick r:id="rId6" action="ppaction://hlinksldjump"/>
              </a:rPr>
              <a:t>Санкт-петербурге</a:t>
            </a: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Климат</a:t>
            </a:r>
            <a:endParaRPr lang="ru-RU" dirty="0" smtClean="0"/>
          </a:p>
          <a:p>
            <a:r>
              <a:rPr lang="ru-RU" dirty="0" smtClean="0">
                <a:hlinkClick r:id="rId8" action="ppaction://hlinksldjump"/>
              </a:rPr>
              <a:t>Климат </a:t>
            </a:r>
            <a:endParaRPr lang="ru-RU" dirty="0" smtClean="0"/>
          </a:p>
          <a:p>
            <a:r>
              <a:rPr lang="ru-RU" dirty="0" smtClean="0">
                <a:hlinkClick r:id="rId9" action="ppaction://hlinksldjump"/>
              </a:rPr>
              <a:t>СПАСИБО ЗА ВНИМАНИЕ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6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</a:t>
            </a:r>
            <a:r>
              <a:rPr lang="ru-RU" sz="1800" dirty="0" smtClean="0"/>
              <a:t>нтересный </a:t>
            </a:r>
            <a:r>
              <a:rPr lang="ru-RU" sz="2400" dirty="0" smtClean="0"/>
              <a:t>П</a:t>
            </a:r>
            <a:r>
              <a:rPr lang="ru-RU" sz="1800" dirty="0" smtClean="0"/>
              <a:t>етербург</a:t>
            </a: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03648" y="2420888"/>
            <a:ext cx="6400800" cy="3048001"/>
          </a:xfrm>
        </p:spPr>
        <p:txBody>
          <a:bodyPr/>
          <a:lstStyle/>
          <a:p>
            <a:pPr indent="0">
              <a:buNone/>
            </a:pPr>
            <a:r>
              <a:rPr lang="ru-RU" dirty="0" smtClean="0"/>
              <a:t>Сотни туристов съезжаются сюда со всех концов света, чтобы своими глазами увидеть знаменитые памятники, скульптуры и архитектуры, пройтись по улицам Северной столицы России и прикоснутся к истории. В Петербурге найдется достойное развлечение для человека с любыми вкусами и запросами.</a:t>
            </a:r>
            <a:endParaRPr lang="ru-RU" dirty="0"/>
          </a:p>
        </p:txBody>
      </p:sp>
      <p:sp>
        <p:nvSpPr>
          <p:cNvPr id="4" name="5-конечная звезда 3">
            <a:hlinkClick r:id="rId2" action="ppaction://hlinksldjump"/>
          </p:cNvPr>
          <p:cNvSpPr/>
          <p:nvPr/>
        </p:nvSpPr>
        <p:spPr>
          <a:xfrm>
            <a:off x="7452320" y="5013176"/>
            <a:ext cx="504056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73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</a:t>
            </a:r>
            <a:r>
              <a:rPr lang="ru-RU" sz="2400" dirty="0" smtClean="0"/>
              <a:t>остопримечательности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384376"/>
          </a:xfrm>
        </p:spPr>
        <p:txBody>
          <a:bodyPr>
            <a:normAutofit/>
          </a:bodyPr>
          <a:lstStyle/>
          <a:p>
            <a:pPr lvl="5"/>
            <a:r>
              <a:rPr lang="ru-RU" sz="2400" dirty="0" smtClean="0"/>
              <a:t>Эрмитаж</a:t>
            </a:r>
          </a:p>
          <a:p>
            <a:pPr indent="0">
              <a:buNone/>
            </a:pPr>
            <a:r>
              <a:rPr lang="ru-RU" sz="1400" dirty="0" smtClean="0"/>
              <a:t>Эрмитаж основан в 1764 г. Когда в Петербург прибыла первая коллекция из 225. С 1863 г. Эрмитаж стал общедоступным музеем.</a:t>
            </a:r>
          </a:p>
          <a:p>
            <a:pPr indent="0">
              <a:buNone/>
            </a:pP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631390"/>
            <a:ext cx="4011309" cy="1925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21516"/>
            <a:ext cx="1800200" cy="2252342"/>
          </a:xfrm>
          <a:prstGeom prst="rect">
            <a:avLst/>
          </a:prstGeom>
        </p:spPr>
      </p:pic>
      <p:sp>
        <p:nvSpPr>
          <p:cNvPr id="4" name="5-конечная звезда 3">
            <a:hlinkClick r:id="rId4" action="ppaction://hlinksldjump"/>
          </p:cNvPr>
          <p:cNvSpPr/>
          <p:nvPr/>
        </p:nvSpPr>
        <p:spPr>
          <a:xfrm>
            <a:off x="7956376" y="5373216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2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д</a:t>
            </a:r>
            <a:r>
              <a:rPr lang="ru-RU" sz="2400" dirty="0" smtClean="0"/>
              <a:t>остопримечательности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204864"/>
            <a:ext cx="6400800" cy="3744294"/>
          </a:xfrm>
        </p:spPr>
        <p:txBody>
          <a:bodyPr>
            <a:normAutofit/>
          </a:bodyPr>
          <a:lstStyle/>
          <a:p>
            <a:pPr lvl="4"/>
            <a:r>
              <a:rPr lang="ru-RU" sz="2400" dirty="0" smtClean="0"/>
              <a:t>Исаакиевский собор</a:t>
            </a:r>
          </a:p>
          <a:p>
            <a:pPr indent="0">
              <a:buNone/>
            </a:pPr>
            <a:r>
              <a:rPr lang="ru-RU" sz="1400" dirty="0" smtClean="0"/>
              <a:t>Собор- одна из самых известных достопримечательностей Петербурга.</a:t>
            </a:r>
          </a:p>
          <a:p>
            <a:pPr indent="0">
              <a:buNone/>
            </a:pPr>
            <a:r>
              <a:rPr lang="ru-RU" sz="1400" dirty="0" smtClean="0"/>
              <a:t>Бывший главный кафедральный собор Российской империи, самый крупный собор города, способный вместить около 10 000 человек.</a:t>
            </a:r>
          </a:p>
          <a:p>
            <a:pPr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635569"/>
            <a:ext cx="2487808" cy="19536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35569"/>
            <a:ext cx="3240360" cy="1953671"/>
          </a:xfrm>
          <a:prstGeom prst="rect">
            <a:avLst/>
          </a:prstGeom>
        </p:spPr>
      </p:pic>
      <p:sp>
        <p:nvSpPr>
          <p:cNvPr id="6" name="5-конечная звезда 5">
            <a:hlinkClick r:id="rId4" action="ppaction://hlinksldjump"/>
          </p:cNvPr>
          <p:cNvSpPr/>
          <p:nvPr/>
        </p:nvSpPr>
        <p:spPr>
          <a:xfrm>
            <a:off x="7978537" y="5157192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84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</a:t>
            </a:r>
            <a:r>
              <a:rPr lang="ru-RU" sz="2400" dirty="0" smtClean="0"/>
              <a:t>остопримечательности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384376"/>
          </a:xfrm>
        </p:spPr>
        <p:txBody>
          <a:bodyPr>
            <a:normAutofit/>
          </a:bodyPr>
          <a:lstStyle/>
          <a:p>
            <a:pPr lvl="4"/>
            <a:r>
              <a:rPr lang="ru-RU" sz="2400" dirty="0" smtClean="0"/>
              <a:t>Казанский собор</a:t>
            </a:r>
          </a:p>
          <a:p>
            <a:pPr indent="0">
              <a:buNone/>
            </a:pPr>
            <a:r>
              <a:rPr lang="ru-RU" sz="1600" dirty="0" smtClean="0"/>
              <a:t>к</a:t>
            </a:r>
            <a:r>
              <a:rPr lang="ru-RU" sz="1400" dirty="0" smtClean="0"/>
              <a:t>азанский собор- один из крупнейших храмов Санкт-Петербурга, выполненный в стиле ампир. Построен на Невском проспекте в 1801-1811 г.  архитектором А. Н Воронихиным.</a:t>
            </a:r>
          </a:p>
          <a:p>
            <a:pPr indent="0">
              <a:buNone/>
            </a:pP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58658"/>
            <a:ext cx="3720976" cy="22305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82" y="3881861"/>
            <a:ext cx="3470110" cy="1184175"/>
          </a:xfrm>
          <a:prstGeom prst="rect">
            <a:avLst/>
          </a:prstGeom>
        </p:spPr>
      </p:pic>
      <p:sp>
        <p:nvSpPr>
          <p:cNvPr id="6" name="5-конечная звезда 5">
            <a:hlinkClick r:id="rId4" action="ppaction://hlinksldjump"/>
          </p:cNvPr>
          <p:cNvSpPr/>
          <p:nvPr/>
        </p:nvSpPr>
        <p:spPr>
          <a:xfrm>
            <a:off x="8028384" y="5373216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</a:t>
            </a:r>
            <a:r>
              <a:rPr lang="ru-RU" sz="2400" dirty="0" smtClean="0"/>
              <a:t>остопримечательности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209529"/>
          </a:xfrm>
        </p:spPr>
        <p:txBody>
          <a:bodyPr>
            <a:normAutofit/>
          </a:bodyPr>
          <a:lstStyle/>
          <a:p>
            <a:pPr lvl="5"/>
            <a:r>
              <a:rPr lang="ru-RU" sz="2400" dirty="0" smtClean="0"/>
              <a:t>Петергоф</a:t>
            </a:r>
          </a:p>
          <a:p>
            <a:pPr indent="0">
              <a:buNone/>
            </a:pPr>
            <a:r>
              <a:rPr lang="ru-RU" sz="1400" dirty="0" smtClean="0"/>
              <a:t>Петергоф имеет статус выдающегося памятника архитектуры и садово-паркового искусства, его называют «столицей фонтанов» и знают во всем мире.</a:t>
            </a:r>
          </a:p>
          <a:p>
            <a:pPr indent="0">
              <a:buNone/>
            </a:pP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429000"/>
            <a:ext cx="2926854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429000"/>
            <a:ext cx="3621391" cy="2160240"/>
          </a:xfrm>
          <a:prstGeom prst="rect">
            <a:avLst/>
          </a:prstGeom>
        </p:spPr>
      </p:pic>
      <p:sp>
        <p:nvSpPr>
          <p:cNvPr id="6" name="Улыбающееся лицо 5">
            <a:hlinkClick r:id="rId4" action="ppaction://hlinksldjump"/>
          </p:cNvPr>
          <p:cNvSpPr/>
          <p:nvPr/>
        </p:nvSpPr>
        <p:spPr>
          <a:xfrm>
            <a:off x="7236296" y="5561829"/>
            <a:ext cx="360040" cy="3600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2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400800" cy="78444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Р</a:t>
            </a:r>
            <a:r>
              <a:rPr lang="ru-RU" sz="2700" dirty="0" smtClean="0"/>
              <a:t>азвод мостов в</a:t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sz="3100" dirty="0" err="1" smtClean="0"/>
              <a:t>С</a:t>
            </a:r>
            <a:r>
              <a:rPr lang="ru-RU" sz="2400" dirty="0" err="1" smtClean="0"/>
              <a:t>анкт-</a:t>
            </a:r>
            <a:r>
              <a:rPr lang="ru-RU" sz="3100" dirty="0" err="1" smtClean="0"/>
              <a:t>п</a:t>
            </a:r>
            <a:r>
              <a:rPr lang="ru-RU" sz="2400" dirty="0" err="1" smtClean="0"/>
              <a:t>етербурге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31236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1400" dirty="0" smtClean="0"/>
              <a:t>Разведенные пролеты мостов- один из символов Петербурга. В городе свыше 300 мостов, из них 9 разводятся регулярно и три-  по предварительной заявке. Любоваться разведенными мостами можно прогуливаясь, лучше- проезжая- по набережным. Удачное место для наблюдения- стрелка васильевского острова.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73016"/>
            <a:ext cx="2843244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2816746" cy="2016223"/>
          </a:xfrm>
          <a:prstGeom prst="rect">
            <a:avLst/>
          </a:prstGeom>
        </p:spPr>
      </p:pic>
      <p:sp>
        <p:nvSpPr>
          <p:cNvPr id="6" name="Сердце 5">
            <a:hlinkClick r:id="rId4" action="ppaction://hlinksldjump"/>
          </p:cNvPr>
          <p:cNvSpPr/>
          <p:nvPr/>
        </p:nvSpPr>
        <p:spPr>
          <a:xfrm>
            <a:off x="7956376" y="5373216"/>
            <a:ext cx="288032" cy="2880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климат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04864"/>
            <a:ext cx="6400800" cy="3384376"/>
          </a:xfrm>
        </p:spPr>
        <p:txBody>
          <a:bodyPr>
            <a:normAutofit/>
          </a:bodyPr>
          <a:lstStyle/>
          <a:p>
            <a:pPr lvl="4"/>
            <a:r>
              <a:rPr lang="ru-RU" sz="2400" dirty="0" smtClean="0"/>
              <a:t>Зима в Петербурге</a:t>
            </a:r>
          </a:p>
          <a:p>
            <a:pPr indent="0">
              <a:buNone/>
            </a:pPr>
            <a:r>
              <a:rPr lang="ru-RU" sz="1400" dirty="0" smtClean="0"/>
              <a:t>Зимний период здесь можно охарактеризовать  как относительно мягкий , но зачастую- капризный и изменчивый. Но зима не в коем случае не умоляет красот и достопримечательностей северной столицы. Достаточно всего лишь позаботиться о теплой одежде и надежной обуви.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33056"/>
            <a:ext cx="2304256" cy="16732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66" y="3585965"/>
            <a:ext cx="2263859" cy="20332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103339"/>
            <a:ext cx="1968939" cy="1332674"/>
          </a:xfrm>
          <a:prstGeom prst="rect">
            <a:avLst/>
          </a:prstGeom>
        </p:spPr>
      </p:pic>
      <p:sp>
        <p:nvSpPr>
          <p:cNvPr id="7" name="Солнце 6">
            <a:hlinkClick r:id="rId5" action="ppaction://hlinksldjump"/>
          </p:cNvPr>
          <p:cNvSpPr/>
          <p:nvPr/>
        </p:nvSpPr>
        <p:spPr>
          <a:xfrm>
            <a:off x="8028384" y="5373216"/>
            <a:ext cx="360040" cy="36004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1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126</TotalTime>
  <Words>326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Санкт-Петербург</vt:lpstr>
      <vt:lpstr>Переход по ссылкам</vt:lpstr>
      <vt:lpstr>Интересный Петербург</vt:lpstr>
      <vt:lpstr>достопримечательности</vt:lpstr>
      <vt:lpstr>достопримечательности</vt:lpstr>
      <vt:lpstr>достопримечательности</vt:lpstr>
      <vt:lpstr>достопримечательности</vt:lpstr>
      <vt:lpstr>Развод мостов в  Санкт-петербурге</vt:lpstr>
      <vt:lpstr>климат</vt:lpstr>
      <vt:lpstr>Климат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</dc:title>
  <dc:creator>10-11класс</dc:creator>
  <cp:lastModifiedBy>10-11класс</cp:lastModifiedBy>
  <cp:revision>15</cp:revision>
  <dcterms:created xsi:type="dcterms:W3CDTF">2014-10-15T06:21:23Z</dcterms:created>
  <dcterms:modified xsi:type="dcterms:W3CDTF">2014-11-18T07:42:25Z</dcterms:modified>
</cp:coreProperties>
</file>